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handoutMasterIdLst>
    <p:handoutMasterId r:id="rId17"/>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0080625" cy="7559675"/>
  <p:notesSz cx="7559675" cy="106918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autoAdjust="0"/>
    <p:restoredTop sz="94700" autoAdjust="0"/>
  </p:normalViewPr>
  <p:slideViewPr>
    <p:cSldViewPr>
      <p:cViewPr varScale="1">
        <p:scale>
          <a:sx n="62" d="100"/>
          <a:sy n="62" d="100"/>
        </p:scale>
        <p:origin x="-1416" y="-96"/>
      </p:cViewPr>
      <p:guideLst>
        <p:guide orient="horz" pos="2381"/>
        <p:guide pos="3175"/>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egnaposto intestazione 1"/>
          <p:cNvSpPr txBox="1">
            <a:spLocks noGrp="1"/>
          </p:cNvSpPr>
          <p:nvPr>
            <p:ph type="hdr" sz="quarter"/>
          </p:nvPr>
        </p:nvSpPr>
        <p:spPr>
          <a:xfrm>
            <a:off x="0" y="0"/>
            <a:ext cx="3280680" cy="534240"/>
          </a:xfrm>
          <a:prstGeom prst="rect">
            <a:avLst/>
          </a:prstGeom>
          <a:noFill/>
          <a:ln>
            <a:noFill/>
          </a:ln>
        </p:spPr>
        <p:txBody>
          <a:bodyPr vert="horz"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defRPr sz="1400"/>
            </a:pPr>
            <a:endParaRPr lang="it-IT" sz="1400" b="0" i="0" u="none" strike="noStrike" kern="1200">
              <a:ln>
                <a:noFill/>
              </a:ln>
              <a:latin typeface="Arial" pitchFamily="18"/>
              <a:ea typeface="Microsoft YaHei" pitchFamily="2"/>
              <a:cs typeface="Mangal" pitchFamily="2"/>
            </a:endParaRPr>
          </a:p>
        </p:txBody>
      </p:sp>
      <p:sp>
        <p:nvSpPr>
          <p:cNvPr id="3" name="Segnaposto data 2"/>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r" rtl="0" hangingPunct="0">
              <a:lnSpc>
                <a:spcPct val="100000"/>
              </a:lnSpc>
              <a:spcBef>
                <a:spcPts val="0"/>
              </a:spcBef>
              <a:spcAft>
                <a:spcPts val="0"/>
              </a:spcAft>
              <a:buNone/>
              <a:tabLst/>
              <a:defRPr sz="1400"/>
            </a:pPr>
            <a:endParaRPr lang="it-IT" sz="1400" b="0" i="0" u="none" strike="noStrike" kern="1200">
              <a:ln>
                <a:noFill/>
              </a:ln>
              <a:latin typeface="Arial" pitchFamily="18"/>
              <a:ea typeface="Microsoft YaHei" pitchFamily="2"/>
              <a:cs typeface="Mangal" pitchFamily="2"/>
            </a:endParaRPr>
          </a:p>
        </p:txBody>
      </p:sp>
      <p:sp>
        <p:nvSpPr>
          <p:cNvPr id="4" name="Segnaposto piè di pagina 3"/>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defRPr sz="1400"/>
            </a:pPr>
            <a:endParaRPr lang="it-IT" sz="1400" b="0" i="0" u="none" strike="noStrike" kern="1200">
              <a:ln>
                <a:noFill/>
              </a:ln>
              <a:latin typeface="Arial" pitchFamily="18"/>
              <a:ea typeface="Microsoft YaHei" pitchFamily="2"/>
              <a:cs typeface="Mangal" pitchFamily="2"/>
            </a:endParaRPr>
          </a:p>
        </p:txBody>
      </p:sp>
      <p:sp>
        <p:nvSpPr>
          <p:cNvPr id="5" name="Segnaposto numero diapositiva 4"/>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r" rtl="0" hangingPunct="0">
              <a:lnSpc>
                <a:spcPct val="100000"/>
              </a:lnSpc>
              <a:spcBef>
                <a:spcPts val="0"/>
              </a:spcBef>
              <a:spcAft>
                <a:spcPts val="0"/>
              </a:spcAft>
              <a:buNone/>
              <a:tabLst/>
              <a:defRPr sz="1400"/>
            </a:pPr>
            <a:fld id="{E26E22ED-C13B-4604-8D3D-5BAD8FA9EBA1}" type="slidenum">
              <a:rPr/>
              <a:pPr marL="0" marR="0" lvl="0" indent="0" algn="r" rtl="0" hangingPunct="0">
                <a:lnSpc>
                  <a:spcPct val="100000"/>
                </a:lnSpc>
                <a:spcBef>
                  <a:spcPts val="0"/>
                </a:spcBef>
                <a:spcAft>
                  <a:spcPts val="0"/>
                </a:spcAft>
                <a:buNone/>
                <a:tabLst/>
                <a:defRPr sz="1400"/>
              </a:pPr>
              <a:t>‹N›</a:t>
            </a:fld>
            <a:endParaRPr lang="it-IT" sz="1400" b="0" i="0" u="none" strike="noStrike" kern="1200">
              <a:ln>
                <a:noFill/>
              </a:ln>
              <a:latin typeface="Arial" pitchFamily="18"/>
              <a:ea typeface="Microsoft YaHei" pitchFamily="2"/>
              <a:cs typeface="Mangal" pitchFamily="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Segnaposto note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it-IT"/>
          </a:p>
        </p:txBody>
      </p:sp>
      <p:sp>
        <p:nvSpPr>
          <p:cNvPr id="4" name="Segnaposto intestazione 3"/>
          <p:cNvSpPr txBox="1">
            <a:spLocks noGrp="1"/>
          </p:cNvSpPr>
          <p:nvPr>
            <p:ph type="hdr" sz="quarter"/>
          </p:nvPr>
        </p:nvSpPr>
        <p:spPr>
          <a:xfrm>
            <a:off x="0" y="0"/>
            <a:ext cx="3280680" cy="534240"/>
          </a:xfrm>
          <a:prstGeom prst="rect">
            <a:avLst/>
          </a:prstGeom>
          <a:noFill/>
          <a:ln>
            <a:noFill/>
          </a:ln>
        </p:spPr>
        <p:txBody>
          <a:bodyPr lIns="0" tIns="0" rIns="0" bIns="0"/>
          <a:lstStyle>
            <a:lvl1pPr lvl="0" rtl="0" hangingPunct="0">
              <a:buNone/>
              <a:tabLst/>
              <a:defRPr lang="it-IT" sz="1400" kern="1200">
                <a:latin typeface="Times New Roman" pitchFamily="18"/>
                <a:ea typeface="Lucida Sans Unicode" pitchFamily="2"/>
                <a:cs typeface="Tahoma" pitchFamily="2"/>
              </a:defRPr>
            </a:lvl1pPr>
          </a:lstStyle>
          <a:p>
            <a:pPr lvl="0"/>
            <a:endParaRPr lang="it-IT"/>
          </a:p>
        </p:txBody>
      </p:sp>
      <p:sp>
        <p:nvSpPr>
          <p:cNvPr id="5" name="Segnaposto data 4"/>
          <p:cNvSpPr txBox="1">
            <a:spLocks noGrp="1"/>
          </p:cNvSpPr>
          <p:nvPr>
            <p:ph type="dt" idx="1"/>
          </p:nvPr>
        </p:nvSpPr>
        <p:spPr>
          <a:xfrm>
            <a:off x="4278960" y="0"/>
            <a:ext cx="3280680" cy="534240"/>
          </a:xfrm>
          <a:prstGeom prst="rect">
            <a:avLst/>
          </a:prstGeom>
          <a:noFill/>
          <a:ln>
            <a:noFill/>
          </a:ln>
        </p:spPr>
        <p:txBody>
          <a:bodyPr lIns="0" tIns="0" rIns="0" bIns="0"/>
          <a:lstStyle>
            <a:lvl1pPr lvl="0" algn="r" rtl="0" hangingPunct="0">
              <a:buNone/>
              <a:tabLst/>
              <a:defRPr lang="it-IT" sz="1400" kern="1200">
                <a:latin typeface="Times New Roman" pitchFamily="18"/>
                <a:ea typeface="Lucida Sans Unicode" pitchFamily="2"/>
                <a:cs typeface="Tahoma" pitchFamily="2"/>
              </a:defRPr>
            </a:lvl1pPr>
          </a:lstStyle>
          <a:p>
            <a:pPr lvl="0"/>
            <a:endParaRPr lang="it-IT"/>
          </a:p>
        </p:txBody>
      </p:sp>
      <p:sp>
        <p:nvSpPr>
          <p:cNvPr id="6" name="Segnaposto piè di pagina 5"/>
          <p:cNvSpPr txBox="1">
            <a:spLocks noGrp="1"/>
          </p:cNvSpPr>
          <p:nvPr>
            <p:ph type="ftr" sz="quarter" idx="4"/>
          </p:nvPr>
        </p:nvSpPr>
        <p:spPr>
          <a:xfrm>
            <a:off x="0" y="10157400"/>
            <a:ext cx="3280680" cy="534240"/>
          </a:xfrm>
          <a:prstGeom prst="rect">
            <a:avLst/>
          </a:prstGeom>
          <a:noFill/>
          <a:ln>
            <a:noFill/>
          </a:ln>
        </p:spPr>
        <p:txBody>
          <a:bodyPr lIns="0" tIns="0" rIns="0" bIns="0" anchor="b"/>
          <a:lstStyle>
            <a:lvl1pPr lvl="0" rtl="0" hangingPunct="0">
              <a:buNone/>
              <a:tabLst/>
              <a:defRPr lang="it-IT" sz="1400" kern="1200">
                <a:latin typeface="Times New Roman" pitchFamily="18"/>
                <a:ea typeface="Lucida Sans Unicode" pitchFamily="2"/>
                <a:cs typeface="Tahoma" pitchFamily="2"/>
              </a:defRPr>
            </a:lvl1pPr>
          </a:lstStyle>
          <a:p>
            <a:pPr lvl="0"/>
            <a:endParaRPr lang="it-IT"/>
          </a:p>
        </p:txBody>
      </p:sp>
      <p:sp>
        <p:nvSpPr>
          <p:cNvPr id="7" name="Segnaposto numero diapositiva 6"/>
          <p:cNvSpPr txBox="1">
            <a:spLocks noGrp="1"/>
          </p:cNvSpPr>
          <p:nvPr>
            <p:ph type="sldNum" sz="quarter" idx="5"/>
          </p:nvPr>
        </p:nvSpPr>
        <p:spPr>
          <a:xfrm>
            <a:off x="4278960" y="10157400"/>
            <a:ext cx="3280680" cy="534240"/>
          </a:xfrm>
          <a:prstGeom prst="rect">
            <a:avLst/>
          </a:prstGeom>
          <a:noFill/>
          <a:ln>
            <a:noFill/>
          </a:ln>
        </p:spPr>
        <p:txBody>
          <a:bodyPr lIns="0" tIns="0" rIns="0" bIns="0" anchor="b"/>
          <a:lstStyle>
            <a:lvl1pPr lvl="0" algn="r" rtl="0" hangingPunct="0">
              <a:buNone/>
              <a:tabLst/>
              <a:defRPr lang="it-IT" sz="1400" kern="1200">
                <a:latin typeface="Times New Roman" pitchFamily="18"/>
                <a:ea typeface="Lucida Sans Unicode" pitchFamily="2"/>
                <a:cs typeface="Tahoma" pitchFamily="2"/>
              </a:defRPr>
            </a:lvl1pPr>
          </a:lstStyle>
          <a:p>
            <a:pPr lvl="0"/>
            <a:fld id="{85A23723-CF2D-4E3A-8DBB-C74C28A1E547}" type="slidenum">
              <a:rPr/>
              <a:pPr lvl="0"/>
              <a:t>‹N›</a:t>
            </a:fld>
            <a:endParaRPr lang="it-IT"/>
          </a:p>
        </p:txBody>
      </p:sp>
    </p:spTree>
  </p:cSld>
  <p:clrMap bg1="lt1" tx1="dk1" bg2="lt2" tx2="dk2" accent1="accent1" accent2="accent2" accent3="accent3" accent4="accent4" accent5="accent5" accent6="accent6" hlink="hlink" folHlink="folHlink"/>
  <p:notesStyle>
    <a:lvl1pPr marL="216000" marR="0" indent="-216000" rtl="0" hangingPunct="0">
      <a:tabLst/>
      <a:defRPr lang="it-IT" sz="2000" b="0" i="0" u="none" strike="noStrike" kern="1200">
        <a:ln>
          <a:noFill/>
        </a:ln>
        <a:latin typeface="Arial" pitchFamily="18"/>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spAutoFit/>
          </a:bodyPr>
          <a:lstStyle/>
          <a:p>
            <a:endParaRPr lang="it-IT" sz="2400" dirty="0">
              <a:solidFill>
                <a:srgbClr val="000000"/>
              </a:solidFill>
              <a:latin typeface="Thorndale" pitchFamily="18"/>
              <a:cs typeface="Tahoma" pitchFamily="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spAutoFit/>
          </a:bodyPr>
          <a:lstStyle/>
          <a:p>
            <a:endParaRPr lang="it-IT" sz="2400">
              <a:solidFill>
                <a:srgbClr val="000000"/>
              </a:solidFill>
              <a:latin typeface="Thorndale" pitchFamily="18"/>
              <a:cs typeface="Tahoma" pitchFamily="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spAutoFit/>
          </a:bodyPr>
          <a:lstStyle/>
          <a:p>
            <a:endParaRPr lang="it-IT" sz="2400">
              <a:solidFill>
                <a:srgbClr val="000000"/>
              </a:solidFill>
              <a:latin typeface="Thorndale" pitchFamily="18"/>
              <a:cs typeface="Tahoma" pitchFamily="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spAutoFit/>
          </a:bodyPr>
          <a:lstStyle/>
          <a:p>
            <a:endParaRPr lang="it-IT" sz="2400">
              <a:solidFill>
                <a:srgbClr val="000000"/>
              </a:solidFill>
              <a:latin typeface="Thorndale" pitchFamily="18"/>
              <a:cs typeface="Tahoma" pitchFamily="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lstStyle/>
          <a:p>
            <a:endParaRPr lang="it-IT" sz="2400">
              <a:solidFill>
                <a:srgbClr val="000000"/>
              </a:solidFill>
              <a:latin typeface="Thorndale" pitchFamily="18"/>
              <a:cs typeface="Tahoma" pitchFamily="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spAutoFit/>
          </a:bodyPr>
          <a:lstStyle/>
          <a:p>
            <a:endParaRPr lang="it-IT" sz="2400">
              <a:solidFill>
                <a:srgbClr val="000000"/>
              </a:solidFill>
              <a:latin typeface="Thorndale" pitchFamily="18"/>
              <a:cs typeface="Tahoma" pitchFamily="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spAutoFit/>
          </a:bodyPr>
          <a:lstStyle/>
          <a:p>
            <a:endParaRPr lang="it-IT" sz="2400">
              <a:solidFill>
                <a:srgbClr val="000000"/>
              </a:solidFill>
              <a:latin typeface="Thorndale" pitchFamily="18"/>
              <a:cs typeface="Tahoma" pitchFamily="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spAutoFit/>
          </a:bodyPr>
          <a:lstStyle/>
          <a:p>
            <a:endParaRPr lang="it-IT" sz="2400">
              <a:solidFill>
                <a:srgbClr val="000000"/>
              </a:solidFill>
              <a:latin typeface="Thorndale" pitchFamily="18"/>
              <a:cs typeface="Tahoma" pitchFamily="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spAutoFit/>
          </a:bodyPr>
          <a:lstStyle/>
          <a:p>
            <a:endParaRPr lang="it-IT" sz="2400">
              <a:solidFill>
                <a:srgbClr val="000000"/>
              </a:solidFill>
              <a:latin typeface="Thorndale" pitchFamily="18"/>
              <a:cs typeface="Tahoma" pitchFamily="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spAutoFit/>
          </a:bodyPr>
          <a:lstStyle/>
          <a:p>
            <a:endParaRPr lang="it-IT" sz="2400">
              <a:solidFill>
                <a:srgbClr val="000000"/>
              </a:solidFill>
              <a:latin typeface="Thorndale" pitchFamily="18"/>
              <a:cs typeface="Tahoma" pitchFamily="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spAutoFit/>
          </a:bodyPr>
          <a:lstStyle/>
          <a:p>
            <a:endParaRPr lang="it-IT" sz="2400">
              <a:solidFill>
                <a:srgbClr val="000000"/>
              </a:solidFill>
              <a:latin typeface="Thorndale" pitchFamily="18"/>
              <a:cs typeface="Tahoma" pitchFamily="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spAutoFit/>
          </a:bodyPr>
          <a:lstStyle/>
          <a:p>
            <a:endParaRPr lang="it-IT" sz="2400">
              <a:solidFill>
                <a:srgbClr val="000000"/>
              </a:solidFill>
              <a:latin typeface="Thorndale" pitchFamily="18"/>
              <a:cs typeface="Tahoma" pitchFamily="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spAutoFit/>
          </a:bodyPr>
          <a:lstStyle/>
          <a:p>
            <a:endParaRPr lang="it-IT" sz="2400">
              <a:solidFill>
                <a:srgbClr val="000000"/>
              </a:solidFill>
              <a:latin typeface="Thorndale" pitchFamily="18"/>
              <a:cs typeface="Tahoma" pitchFamily="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755650" y="2347913"/>
            <a:ext cx="8569325" cy="1620837"/>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650FD3E0-A4C6-4134-9748-056D9A03193E}" type="slidenum">
              <a:rPr/>
              <a:pPr lvl="0"/>
              <a:t>‹N›</a:t>
            </a:fld>
            <a:endParaRPr lang="it-IT"/>
          </a:p>
        </p:txBody>
      </p:sp>
    </p:spTree>
  </p:cSld>
  <p:clrMapOvr>
    <a:masterClrMapping/>
  </p:clrMapOvr>
  <p:transition spd="slow" advClick="0" advTm="25000">
    <p:diamon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3ABFBDD2-4F03-4A28-BD2F-14A2756457CE}" type="slidenum">
              <a:rPr/>
              <a:pPr lvl="0"/>
              <a:t>‹N›</a:t>
            </a:fld>
            <a:endParaRPr lang="it-IT"/>
          </a:p>
        </p:txBody>
      </p:sp>
    </p:spTree>
  </p:cSld>
  <p:clrMapOvr>
    <a:masterClrMapping/>
  </p:clrMapOvr>
  <p:transition spd="slow" advClick="0" advTm="25000">
    <p:diamon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308850" y="301625"/>
            <a:ext cx="2266950" cy="6456363"/>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503238" y="301625"/>
            <a:ext cx="6653212" cy="6456363"/>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208AF185-941D-4E63-BFDF-B24AA90B8565}" type="slidenum">
              <a:rPr/>
              <a:pPr lvl="0"/>
              <a:t>‹N›</a:t>
            </a:fld>
            <a:endParaRPr lang="it-IT"/>
          </a:p>
        </p:txBody>
      </p:sp>
    </p:spTree>
  </p:cSld>
  <p:clrMapOvr>
    <a:masterClrMapping/>
  </p:clrMapOvr>
  <p:transition spd="slow" advClick="0" advTm="25000">
    <p:diamon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755650" y="2347913"/>
            <a:ext cx="8569325" cy="1620837"/>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Tree>
  </p:cSld>
  <p:clrMapOvr>
    <a:masterClrMapping/>
  </p:clrMapOvr>
  <p:transition spd="slow" advClick="0" advTm="25000">
    <p:diamon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transition spd="slow" advClick="0" advTm="25000">
    <p:diamon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96925" y="4857750"/>
            <a:ext cx="8567738" cy="15017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Tree>
  </p:cSld>
  <p:clrMapOvr>
    <a:masterClrMapping/>
  </p:clrMapOvr>
  <p:transition spd="slow" advClick="0" advTm="25000">
    <p:diamon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741363" y="1963738"/>
            <a:ext cx="4310062" cy="4937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5203825" y="1963738"/>
            <a:ext cx="4310063" cy="4937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transition spd="slow" advClick="0" advTm="25000">
    <p:diamon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504825" y="303213"/>
            <a:ext cx="9072563" cy="1258887"/>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transition spd="slow" advClick="0" advTm="25000">
    <p:diamon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Tree>
  </p:cSld>
  <p:clrMapOvr>
    <a:masterClrMapping/>
  </p:clrMapOvr>
  <p:transition spd="slow" advClick="0" advTm="25000">
    <p:diamon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cSld>
  <p:clrMapOvr>
    <a:masterClrMapping/>
  </p:clrMapOvr>
  <p:transition spd="slow" advClick="0" advTm="25000">
    <p:diamond/>
  </p:transition>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04825" y="301625"/>
            <a:ext cx="3316288" cy="1279525"/>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transition spd="slow" advClick="0" advTm="25000">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797C878A-BADC-43F2-A3E8-4322D21CB19D}" type="slidenum">
              <a:rPr/>
              <a:pPr lvl="0"/>
              <a:t>‹N›</a:t>
            </a:fld>
            <a:endParaRPr lang="it-IT"/>
          </a:p>
        </p:txBody>
      </p:sp>
    </p:spTree>
  </p:cSld>
  <p:clrMapOvr>
    <a:masterClrMapping/>
  </p:clrMapOvr>
  <p:transition spd="slow" advClick="0" advTm="25000">
    <p:diamon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976438" y="5291138"/>
            <a:ext cx="6048375" cy="625475"/>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transition spd="slow" advClick="0" advTm="25000">
    <p:diamon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transition spd="slow" advClick="0" advTm="25000">
    <p:diamon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321550" y="282575"/>
            <a:ext cx="2192338" cy="661828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741363" y="282575"/>
            <a:ext cx="6427787" cy="661828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transition spd="slow" advClick="0" advTm="25000">
    <p:diamon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96925" y="4857750"/>
            <a:ext cx="8567738" cy="15017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E99E5099-CE55-4012-99EB-9A42EE85E52E}" type="slidenum">
              <a:rPr/>
              <a:pPr lvl="0"/>
              <a:t>‹N›</a:t>
            </a:fld>
            <a:endParaRPr lang="it-IT"/>
          </a:p>
        </p:txBody>
      </p:sp>
    </p:spTree>
  </p:cSld>
  <p:clrMapOvr>
    <a:masterClrMapping/>
  </p:clrMapOvr>
  <p:transition spd="slow" advClick="0" advTm="25000">
    <p:diamon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503238" y="1768475"/>
            <a:ext cx="4459287"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5114925" y="1768475"/>
            <a:ext cx="4460875"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pPr lvl="0"/>
            <a:endParaRPr lang="it-IT"/>
          </a:p>
        </p:txBody>
      </p:sp>
      <p:sp>
        <p:nvSpPr>
          <p:cNvPr id="6" name="Segnaposto piè di pagina 5"/>
          <p:cNvSpPr>
            <a:spLocks noGrp="1"/>
          </p:cNvSpPr>
          <p:nvPr>
            <p:ph type="ftr" sz="quarter" idx="11"/>
          </p:nvPr>
        </p:nvSpPr>
        <p:spPr/>
        <p:txBody>
          <a:bodyPr/>
          <a:lstStyle/>
          <a:p>
            <a:pPr lvl="0"/>
            <a:endParaRPr lang="it-IT"/>
          </a:p>
        </p:txBody>
      </p:sp>
      <p:sp>
        <p:nvSpPr>
          <p:cNvPr id="7" name="Segnaposto numero diapositiva 6"/>
          <p:cNvSpPr>
            <a:spLocks noGrp="1"/>
          </p:cNvSpPr>
          <p:nvPr>
            <p:ph type="sldNum" sz="quarter" idx="12"/>
          </p:nvPr>
        </p:nvSpPr>
        <p:spPr/>
        <p:txBody>
          <a:bodyPr/>
          <a:lstStyle/>
          <a:p>
            <a:pPr lvl="0"/>
            <a:fld id="{AF09A87E-E1E8-47B9-9008-22421609E070}" type="slidenum">
              <a:rPr/>
              <a:pPr lvl="0"/>
              <a:t>‹N›</a:t>
            </a:fld>
            <a:endParaRPr lang="it-IT"/>
          </a:p>
        </p:txBody>
      </p:sp>
    </p:spTree>
  </p:cSld>
  <p:clrMapOvr>
    <a:masterClrMapping/>
  </p:clrMapOvr>
  <p:transition spd="slow" advClick="0" advTm="25000">
    <p:diamon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504825" y="303213"/>
            <a:ext cx="9072563" cy="1258887"/>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pPr lvl="0"/>
            <a:endParaRPr lang="it-IT"/>
          </a:p>
        </p:txBody>
      </p:sp>
      <p:sp>
        <p:nvSpPr>
          <p:cNvPr id="8" name="Segnaposto piè di pagina 7"/>
          <p:cNvSpPr>
            <a:spLocks noGrp="1"/>
          </p:cNvSpPr>
          <p:nvPr>
            <p:ph type="ftr" sz="quarter" idx="11"/>
          </p:nvPr>
        </p:nvSpPr>
        <p:spPr/>
        <p:txBody>
          <a:bodyPr/>
          <a:lstStyle/>
          <a:p>
            <a:pPr lvl="0"/>
            <a:endParaRPr lang="it-IT"/>
          </a:p>
        </p:txBody>
      </p:sp>
      <p:sp>
        <p:nvSpPr>
          <p:cNvPr id="9" name="Segnaposto numero diapositiva 8"/>
          <p:cNvSpPr>
            <a:spLocks noGrp="1"/>
          </p:cNvSpPr>
          <p:nvPr>
            <p:ph type="sldNum" sz="quarter" idx="12"/>
          </p:nvPr>
        </p:nvSpPr>
        <p:spPr/>
        <p:txBody>
          <a:bodyPr/>
          <a:lstStyle/>
          <a:p>
            <a:pPr lvl="0"/>
            <a:fld id="{D38259E3-6A03-4325-A058-CE3D43224D01}" type="slidenum">
              <a:rPr/>
              <a:pPr lvl="0"/>
              <a:t>‹N›</a:t>
            </a:fld>
            <a:endParaRPr lang="it-IT"/>
          </a:p>
        </p:txBody>
      </p:sp>
    </p:spTree>
  </p:cSld>
  <p:clrMapOvr>
    <a:masterClrMapping/>
  </p:clrMapOvr>
  <p:transition spd="slow" advClick="0" advTm="25000">
    <p:diamon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pPr lvl="0"/>
            <a:endParaRPr lang="it-IT"/>
          </a:p>
        </p:txBody>
      </p:sp>
      <p:sp>
        <p:nvSpPr>
          <p:cNvPr id="4" name="Segnaposto piè di pagina 3"/>
          <p:cNvSpPr>
            <a:spLocks noGrp="1"/>
          </p:cNvSpPr>
          <p:nvPr>
            <p:ph type="ftr" sz="quarter" idx="11"/>
          </p:nvPr>
        </p:nvSpPr>
        <p:spPr/>
        <p:txBody>
          <a:bodyPr/>
          <a:lstStyle/>
          <a:p>
            <a:pPr lvl="0"/>
            <a:endParaRPr lang="it-IT"/>
          </a:p>
        </p:txBody>
      </p:sp>
      <p:sp>
        <p:nvSpPr>
          <p:cNvPr id="5" name="Segnaposto numero diapositiva 4"/>
          <p:cNvSpPr>
            <a:spLocks noGrp="1"/>
          </p:cNvSpPr>
          <p:nvPr>
            <p:ph type="sldNum" sz="quarter" idx="12"/>
          </p:nvPr>
        </p:nvSpPr>
        <p:spPr/>
        <p:txBody>
          <a:bodyPr/>
          <a:lstStyle/>
          <a:p>
            <a:pPr lvl="0"/>
            <a:fld id="{3FE242C9-1355-4737-9C76-0ACA9CA25FF7}" type="slidenum">
              <a:rPr/>
              <a:pPr lvl="0"/>
              <a:t>‹N›</a:t>
            </a:fld>
            <a:endParaRPr lang="it-IT"/>
          </a:p>
        </p:txBody>
      </p:sp>
    </p:spTree>
  </p:cSld>
  <p:clrMapOvr>
    <a:masterClrMapping/>
  </p:clrMapOvr>
  <p:transition spd="slow" advClick="0" advTm="25000">
    <p:diamon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lvl="0"/>
            <a:endParaRPr lang="it-IT"/>
          </a:p>
        </p:txBody>
      </p:sp>
      <p:sp>
        <p:nvSpPr>
          <p:cNvPr id="3" name="Segnaposto piè di pagina 2"/>
          <p:cNvSpPr>
            <a:spLocks noGrp="1"/>
          </p:cNvSpPr>
          <p:nvPr>
            <p:ph type="ftr" sz="quarter" idx="11"/>
          </p:nvPr>
        </p:nvSpPr>
        <p:spPr/>
        <p:txBody>
          <a:bodyPr/>
          <a:lstStyle/>
          <a:p>
            <a:pPr lvl="0"/>
            <a:endParaRPr lang="it-IT"/>
          </a:p>
        </p:txBody>
      </p:sp>
      <p:sp>
        <p:nvSpPr>
          <p:cNvPr id="4" name="Segnaposto numero diapositiva 3"/>
          <p:cNvSpPr>
            <a:spLocks noGrp="1"/>
          </p:cNvSpPr>
          <p:nvPr>
            <p:ph type="sldNum" sz="quarter" idx="12"/>
          </p:nvPr>
        </p:nvSpPr>
        <p:spPr/>
        <p:txBody>
          <a:bodyPr/>
          <a:lstStyle/>
          <a:p>
            <a:pPr lvl="0"/>
            <a:fld id="{FD73ADD0-091D-4156-965D-DC020F35DDF9}" type="slidenum">
              <a:rPr/>
              <a:pPr lvl="0"/>
              <a:t>‹N›</a:t>
            </a:fld>
            <a:endParaRPr lang="it-IT"/>
          </a:p>
        </p:txBody>
      </p:sp>
    </p:spTree>
  </p:cSld>
  <p:clrMapOvr>
    <a:masterClrMapping/>
  </p:clrMapOvr>
  <p:transition spd="slow" advClick="0" advTm="25000">
    <p:diamon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04825" y="301625"/>
            <a:ext cx="3316288" cy="1279525"/>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lvl="0"/>
            <a:endParaRPr lang="it-IT"/>
          </a:p>
        </p:txBody>
      </p:sp>
      <p:sp>
        <p:nvSpPr>
          <p:cNvPr id="6" name="Segnaposto piè di pagina 5"/>
          <p:cNvSpPr>
            <a:spLocks noGrp="1"/>
          </p:cNvSpPr>
          <p:nvPr>
            <p:ph type="ftr" sz="quarter" idx="11"/>
          </p:nvPr>
        </p:nvSpPr>
        <p:spPr/>
        <p:txBody>
          <a:bodyPr/>
          <a:lstStyle/>
          <a:p>
            <a:pPr lvl="0"/>
            <a:endParaRPr lang="it-IT"/>
          </a:p>
        </p:txBody>
      </p:sp>
      <p:sp>
        <p:nvSpPr>
          <p:cNvPr id="7" name="Segnaposto numero diapositiva 6"/>
          <p:cNvSpPr>
            <a:spLocks noGrp="1"/>
          </p:cNvSpPr>
          <p:nvPr>
            <p:ph type="sldNum" sz="quarter" idx="12"/>
          </p:nvPr>
        </p:nvSpPr>
        <p:spPr/>
        <p:txBody>
          <a:bodyPr/>
          <a:lstStyle/>
          <a:p>
            <a:pPr lvl="0"/>
            <a:fld id="{932B3E57-51EC-4F06-8437-3D2B4E02F4A8}" type="slidenum">
              <a:rPr/>
              <a:pPr lvl="0"/>
              <a:t>‹N›</a:t>
            </a:fld>
            <a:endParaRPr lang="it-IT"/>
          </a:p>
        </p:txBody>
      </p:sp>
    </p:spTree>
  </p:cSld>
  <p:clrMapOvr>
    <a:masterClrMapping/>
  </p:clrMapOvr>
  <p:transition spd="slow" advClick="0" advTm="25000">
    <p:diamon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976438" y="5291138"/>
            <a:ext cx="6048375" cy="625475"/>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lvl="0"/>
            <a:endParaRPr lang="it-IT"/>
          </a:p>
        </p:txBody>
      </p:sp>
      <p:sp>
        <p:nvSpPr>
          <p:cNvPr id="6" name="Segnaposto piè di pagina 5"/>
          <p:cNvSpPr>
            <a:spLocks noGrp="1"/>
          </p:cNvSpPr>
          <p:nvPr>
            <p:ph type="ftr" sz="quarter" idx="11"/>
          </p:nvPr>
        </p:nvSpPr>
        <p:spPr/>
        <p:txBody>
          <a:bodyPr/>
          <a:lstStyle/>
          <a:p>
            <a:pPr lvl="0"/>
            <a:endParaRPr lang="it-IT"/>
          </a:p>
        </p:txBody>
      </p:sp>
      <p:sp>
        <p:nvSpPr>
          <p:cNvPr id="7" name="Segnaposto numero diapositiva 6"/>
          <p:cNvSpPr>
            <a:spLocks noGrp="1"/>
          </p:cNvSpPr>
          <p:nvPr>
            <p:ph type="sldNum" sz="quarter" idx="12"/>
          </p:nvPr>
        </p:nvSpPr>
        <p:spPr/>
        <p:txBody>
          <a:bodyPr/>
          <a:lstStyle/>
          <a:p>
            <a:pPr lvl="0"/>
            <a:fld id="{66C0035C-452C-4961-A2BA-5407CAA2D45F}" type="slidenum">
              <a:rPr/>
              <a:pPr lvl="0"/>
              <a:t>‹N›</a:t>
            </a:fld>
            <a:endParaRPr lang="it-IT"/>
          </a:p>
        </p:txBody>
      </p:sp>
    </p:spTree>
  </p:cSld>
  <p:clrMapOvr>
    <a:masterClrMapping/>
  </p:clrMapOvr>
  <p:transition spd="slow" advClick="0" advTm="25000">
    <p:diamon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egnaposto titolo 1"/>
          <p:cNvSpPr txBox="1">
            <a:spLocks noGrp="1"/>
          </p:cNvSpPr>
          <p:nvPr>
            <p:ph type="title"/>
          </p:nvPr>
        </p:nvSpPr>
        <p:spPr>
          <a:xfrm>
            <a:off x="503999" y="301320"/>
            <a:ext cx="9071640" cy="126216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it-IT"/>
          </a:p>
        </p:txBody>
      </p:sp>
      <p:sp>
        <p:nvSpPr>
          <p:cNvPr id="3" name="Segnaposto testo 2"/>
          <p:cNvSpPr txBox="1">
            <a:spLocks noGrp="1"/>
          </p:cNvSpPr>
          <p:nvPr>
            <p:ph type="body" idx="1"/>
          </p:nvPr>
        </p:nvSpPr>
        <p:spPr>
          <a:xfrm>
            <a:off x="503999" y="1769040"/>
            <a:ext cx="9071640" cy="4989240"/>
          </a:xfrm>
          <a:prstGeom prst="rect">
            <a:avLst/>
          </a:prstGeom>
          <a:noFill/>
          <a:ln>
            <a:noFill/>
          </a:ln>
        </p:spPr>
        <p:txBody>
          <a:bodyPr lIns="0" tIns="0" rIns="0" bIns="0"/>
          <a:lstStyle>
            <a:defPPr marL="432000" marR="0" lvl="0" indent="-324000">
              <a:spcBef>
                <a:spcPts val="0"/>
              </a:spcBef>
              <a:spcAft>
                <a:spcPts val="1414"/>
              </a:spcAft>
              <a:buSzPct val="45000"/>
              <a:buFont typeface="StarSymbol"/>
              <a:buNone/>
              <a:defRPr lang="it-IT" sz="24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it-IT" sz="24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45000"/>
              <a:buFont typeface="StarSymbol"/>
              <a:buChar char="●"/>
              <a:defRPr lang="it-IT"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75000"/>
              <a:buFont typeface="StarSymbol"/>
              <a:buChar char="–"/>
              <a:defRPr lang="it-IT"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45000"/>
              <a:buFont typeface="StarSymbol"/>
              <a:buChar char="●"/>
              <a:defRPr lang="it-IT"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75000"/>
              <a:buFont typeface="StarSymbol"/>
              <a:buChar char="–"/>
              <a:defRPr lang="it-IT"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txBox="1">
            <a:spLocks noGrp="1"/>
          </p:cNvSpPr>
          <p:nvPr>
            <p:ph type="dt" sz="half" idx="2"/>
          </p:nvPr>
        </p:nvSpPr>
        <p:spPr>
          <a:xfrm>
            <a:off x="503999" y="6887160"/>
            <a:ext cx="2348280" cy="521280"/>
          </a:xfrm>
          <a:prstGeom prst="rect">
            <a:avLst/>
          </a:prstGeom>
          <a:noFill/>
          <a:ln>
            <a:noFill/>
          </a:ln>
        </p:spPr>
        <p:txBody>
          <a:bodyPr lIns="0" tIns="0" rIns="0" bIns="0"/>
          <a:lstStyle>
            <a:lvl1pPr lvl="0" rtl="0" hangingPunct="0">
              <a:buNone/>
              <a:tabLst/>
              <a:defRPr lang="it-IT" sz="1400" kern="1200">
                <a:latin typeface="Times New Roman" pitchFamily="18"/>
                <a:ea typeface="Lucida Sans Unicode" pitchFamily="2"/>
                <a:cs typeface="Tahoma" pitchFamily="2"/>
              </a:defRPr>
            </a:lvl1pPr>
          </a:lstStyle>
          <a:p>
            <a:pPr lvl="0"/>
            <a:endParaRPr lang="it-IT"/>
          </a:p>
        </p:txBody>
      </p:sp>
      <p:sp>
        <p:nvSpPr>
          <p:cNvPr id="5" name="Segnaposto piè di pagina 4"/>
          <p:cNvSpPr txBox="1">
            <a:spLocks noGrp="1"/>
          </p:cNvSpPr>
          <p:nvPr>
            <p:ph type="ftr" sz="quarter" idx="3"/>
          </p:nvPr>
        </p:nvSpPr>
        <p:spPr>
          <a:xfrm>
            <a:off x="3447360" y="6887160"/>
            <a:ext cx="3195000" cy="521280"/>
          </a:xfrm>
          <a:prstGeom prst="rect">
            <a:avLst/>
          </a:prstGeom>
          <a:noFill/>
          <a:ln>
            <a:noFill/>
          </a:ln>
        </p:spPr>
        <p:txBody>
          <a:bodyPr lIns="0" tIns="0" rIns="0" bIns="0"/>
          <a:lstStyle>
            <a:lvl1pPr lvl="0" algn="ctr" rtl="0" hangingPunct="0">
              <a:buNone/>
              <a:tabLst/>
              <a:defRPr lang="it-IT" sz="1400" kern="1200">
                <a:latin typeface="Times New Roman" pitchFamily="18"/>
                <a:ea typeface="Lucida Sans Unicode" pitchFamily="2"/>
                <a:cs typeface="Tahoma" pitchFamily="2"/>
              </a:defRPr>
            </a:lvl1pPr>
          </a:lstStyle>
          <a:p>
            <a:pPr lvl="0"/>
            <a:endParaRPr lang="it-IT"/>
          </a:p>
        </p:txBody>
      </p:sp>
      <p:sp>
        <p:nvSpPr>
          <p:cNvPr id="6" name="Segnaposto numero diapositiva 5"/>
          <p:cNvSpPr txBox="1">
            <a:spLocks noGrp="1"/>
          </p:cNvSpPr>
          <p:nvPr>
            <p:ph type="sldNum" sz="quarter" idx="4"/>
          </p:nvPr>
        </p:nvSpPr>
        <p:spPr>
          <a:xfrm>
            <a:off x="7227360" y="6887160"/>
            <a:ext cx="2348280" cy="521280"/>
          </a:xfrm>
          <a:prstGeom prst="rect">
            <a:avLst/>
          </a:prstGeom>
          <a:noFill/>
          <a:ln>
            <a:noFill/>
          </a:ln>
        </p:spPr>
        <p:txBody>
          <a:bodyPr lIns="0" tIns="0" rIns="0" bIns="0"/>
          <a:lstStyle>
            <a:lvl1pPr lvl="0" algn="r" rtl="0" hangingPunct="0">
              <a:buNone/>
              <a:tabLst/>
              <a:defRPr lang="it-IT" sz="1400" kern="1200">
                <a:latin typeface="Times New Roman" pitchFamily="18"/>
                <a:ea typeface="Lucida Sans Unicode" pitchFamily="2"/>
                <a:cs typeface="Tahoma" pitchFamily="2"/>
              </a:defRPr>
            </a:lvl1pPr>
          </a:lstStyle>
          <a:p>
            <a:pPr lvl="0"/>
            <a:fld id="{4A377AC8-8A41-4AB1-B7FA-130F8C3AFABF}" type="slidenum">
              <a:rPr/>
              <a:pPr lvl="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Click="0" advTm="25000">
    <p:diamond/>
  </p:transition>
  <p:txStyles>
    <p:titleStyle>
      <a:lvl1pPr algn="ctr" rtl="0" hangingPunct="0">
        <a:tabLst/>
        <a:defRPr lang="it-IT" sz="2400" b="0" i="0" u="none" strike="noStrike" kern="1200">
          <a:ln>
            <a:noFill/>
          </a:ln>
          <a:latin typeface="Arial" pitchFamily="18"/>
          <a:cs typeface="Mangal" pitchFamily="2"/>
        </a:defRPr>
      </a:lvl1pPr>
    </p:titleStyle>
    <p:bodyStyle>
      <a:lvl1pPr marL="0" marR="0" indent="0" rtl="0" hangingPunct="0">
        <a:spcBef>
          <a:spcPts val="0"/>
        </a:spcBef>
        <a:spcAft>
          <a:spcPts val="1414"/>
        </a:spcAft>
        <a:tabLst/>
        <a:defRPr lang="it-IT" sz="2400" b="0" i="0" u="none" strike="noStrike" kern="1200">
          <a:ln>
            <a:noFill/>
          </a:ln>
          <a:latin typeface="Arial" pitchFamily="18"/>
          <a:cs typeface="Mangal" pitchFamily="2"/>
        </a:defRPr>
      </a:lvl1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Segnaposto titolo 1"/>
          <p:cNvSpPr txBox="1">
            <a:spLocks noGrp="1"/>
          </p:cNvSpPr>
          <p:nvPr>
            <p:ph type="title"/>
          </p:nvPr>
        </p:nvSpPr>
        <p:spPr>
          <a:xfrm>
            <a:off x="740879" y="282240"/>
            <a:ext cx="8607960" cy="1262160"/>
          </a:xfrm>
          <a:prstGeom prst="rect">
            <a:avLst/>
          </a:prstGeom>
          <a:noFill/>
          <a:ln>
            <a:noFill/>
          </a:ln>
        </p:spPr>
        <p:txBody>
          <a:bodyPr lIns="0" tIns="0" rIns="0" bIns="0" anchor="ct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endParaRPr lang="it-IT"/>
          </a:p>
        </p:txBody>
      </p:sp>
      <p:sp>
        <p:nvSpPr>
          <p:cNvPr id="3" name="Segnaposto testo 2"/>
          <p:cNvSpPr txBox="1">
            <a:spLocks noGrp="1"/>
          </p:cNvSpPr>
          <p:nvPr>
            <p:ph type="body" idx="1"/>
          </p:nvPr>
        </p:nvSpPr>
        <p:spPr>
          <a:xfrm>
            <a:off x="740879" y="1963080"/>
            <a:ext cx="8772480" cy="4937039"/>
          </a:xfrm>
          <a:prstGeom prst="rect">
            <a:avLst/>
          </a:prstGeom>
          <a:noFill/>
          <a:ln>
            <a:noFill/>
          </a:ln>
        </p:spPr>
        <p:txBody>
          <a:bodyPr lIns="0" tIns="0" rIns="0" bIns="0"/>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ttangolo 3"/>
          <p:cNvSpPr/>
          <p:nvPr/>
        </p:nvSpPr>
        <p:spPr>
          <a:xfrm>
            <a:off x="725039" y="7076880"/>
            <a:ext cx="9354959" cy="96480"/>
          </a:xfrm>
          <a:prstGeom prst="rect">
            <a:avLst/>
          </a:prstGeom>
          <a:solidFill>
            <a:srgbClr val="FF9966"/>
          </a:solidFill>
          <a:ln>
            <a:noFill/>
            <a:prstDash val="solid"/>
          </a:ln>
        </p:spPr>
        <p:txBody>
          <a:bodyPr vert="horz" wrap="none" lIns="90000" tIns="45000" rIns="90000" bIns="45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Microsoft YaHei" pitchFamily="2"/>
              <a:cs typeface="Mangal" pitchFamily="2"/>
            </a:endParaRPr>
          </a:p>
        </p:txBody>
      </p:sp>
      <p:sp>
        <p:nvSpPr>
          <p:cNvPr id="5" name="Rettangolo 4"/>
          <p:cNvSpPr/>
          <p:nvPr/>
        </p:nvSpPr>
        <p:spPr>
          <a:xfrm>
            <a:off x="1987919" y="7289279"/>
            <a:ext cx="8092079" cy="96480"/>
          </a:xfrm>
          <a:prstGeom prst="rect">
            <a:avLst/>
          </a:prstGeom>
          <a:solidFill>
            <a:srgbClr val="FF9966"/>
          </a:solidFill>
          <a:ln>
            <a:noFill/>
            <a:prstDash val="solid"/>
          </a:ln>
        </p:spPr>
        <p:txBody>
          <a:bodyPr vert="horz" wrap="none" lIns="90000" tIns="45000" rIns="90000" bIns="45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Microsoft YaHei" pitchFamily="2"/>
              <a:cs typeface="Mangal" pitchFamily="2"/>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advClick="0" advTm="25000">
    <p:diamond/>
  </p:transition>
  <p:txStyles>
    <p:titleStyle>
      <a:lvl1pPr algn="l" rtl="0" hangingPunct="0">
        <a:tabLst/>
        <a:defRPr lang="it-IT" sz="2400" b="1" i="1" u="none" strike="noStrike">
          <a:ln>
            <a:noFill/>
          </a:ln>
          <a:solidFill>
            <a:srgbClr val="FF9966"/>
          </a:solidFill>
          <a:latin typeface="Albany" pitchFamily="34"/>
          <a:cs typeface="Tahoma" pitchFamily="2"/>
        </a:defRPr>
      </a:lvl1pPr>
    </p:titleStyle>
    <p:bodyStyle>
      <a:lvl1pPr marL="0" marR="0" indent="0" algn="l" rtl="0" hangingPunct="0">
        <a:spcBef>
          <a:spcPts val="0"/>
        </a:spcBef>
        <a:spcAft>
          <a:spcPts val="1417"/>
        </a:spcAft>
        <a:tabLst/>
        <a:defRPr lang="it-IT" sz="2400" b="0" i="0" u="none" strike="noStrike">
          <a:ln>
            <a:noFill/>
          </a:ln>
          <a:solidFill>
            <a:srgbClr val="E6E6E6"/>
          </a:solidFill>
          <a:latin typeface="Thorndale" pitchFamily="18"/>
          <a:cs typeface="Tahoma" pitchFamily="2"/>
        </a:defRPr>
      </a:lvl1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8.xml"/><Relationship Id="rId1" Type="http://schemas.openxmlformats.org/officeDocument/2006/relationships/audio" Target="file:///E:\PowerMatteo\tumblr_lughjpZNFw1r39afqo1.mp3"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18.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8.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8.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8.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8.xml"/><Relationship Id="rId1" Type="http://schemas.openxmlformats.org/officeDocument/2006/relationships/audio" Target="file:///E:\PowerMatteo\elton-john-your-song.mp3" TargetMode="External"/><Relationship Id="rId5" Type="http://schemas.openxmlformats.org/officeDocument/2006/relationships/image" Target="../media/image5.pn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180000" y="-2179440"/>
            <a:ext cx="9720000" cy="6130440"/>
          </a:xfrm>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a:buNone/>
            </a:pPr>
            <a:r>
              <a:rPr lang="it-IT" sz="4800" dirty="0">
                <a:solidFill>
                  <a:srgbClr val="FF0000"/>
                </a:solidFill>
              </a:rPr>
              <a:t/>
            </a:r>
            <a:br>
              <a:rPr lang="it-IT" sz="4800" dirty="0">
                <a:solidFill>
                  <a:srgbClr val="FF0000"/>
                </a:solidFill>
              </a:rPr>
            </a:br>
            <a:r>
              <a:rPr lang="it-IT" sz="4800" dirty="0">
                <a:solidFill>
                  <a:srgbClr val="FF0000"/>
                </a:solidFill>
              </a:rPr>
              <a:t/>
            </a:r>
            <a:br>
              <a:rPr lang="it-IT" sz="4800" dirty="0">
                <a:solidFill>
                  <a:srgbClr val="FF0000"/>
                </a:solidFill>
              </a:rPr>
            </a:br>
            <a:r>
              <a:rPr lang="it-IT" sz="4800" dirty="0">
                <a:solidFill>
                  <a:srgbClr val="FF0000"/>
                </a:solidFill>
              </a:rPr>
              <a:t/>
            </a:r>
            <a:br>
              <a:rPr lang="it-IT" sz="4800" dirty="0">
                <a:solidFill>
                  <a:srgbClr val="FF0000"/>
                </a:solidFill>
              </a:rPr>
            </a:br>
            <a:r>
              <a:rPr lang="it-IT" sz="4800" dirty="0">
                <a:solidFill>
                  <a:srgbClr val="FF0000"/>
                </a:solidFill>
              </a:rPr>
              <a:t/>
            </a:r>
            <a:br>
              <a:rPr lang="it-IT" sz="4800" dirty="0">
                <a:solidFill>
                  <a:srgbClr val="FF0000"/>
                </a:solidFill>
              </a:rPr>
            </a:br>
            <a:r>
              <a:rPr lang="it-IT" sz="4800" dirty="0">
                <a:solidFill>
                  <a:srgbClr val="FF0000"/>
                </a:solidFill>
              </a:rPr>
              <a:t/>
            </a:r>
            <a:br>
              <a:rPr lang="it-IT" sz="4800" dirty="0">
                <a:solidFill>
                  <a:srgbClr val="FF0000"/>
                </a:solidFill>
              </a:rPr>
            </a:br>
            <a:r>
              <a:rPr lang="it-IT" sz="4800" dirty="0">
                <a:solidFill>
                  <a:srgbClr val="FF0000"/>
                </a:solidFill>
              </a:rPr>
              <a:t>Matteo </a:t>
            </a:r>
            <a:r>
              <a:rPr lang="it-IT" sz="4800" dirty="0" err="1">
                <a:solidFill>
                  <a:srgbClr val="FF0000"/>
                </a:solidFill>
              </a:rPr>
              <a:t>Ciucani</a:t>
            </a:r>
            <a:r>
              <a:rPr lang="it-IT" sz="4800" dirty="0">
                <a:solidFill>
                  <a:srgbClr val="FF0000"/>
                </a:solidFill>
              </a:rPr>
              <a:t/>
            </a:r>
            <a:br>
              <a:rPr lang="it-IT" sz="4800" dirty="0">
                <a:solidFill>
                  <a:srgbClr val="FF0000"/>
                </a:solidFill>
              </a:rPr>
            </a:br>
            <a:r>
              <a:rPr lang="it-IT" sz="4800" dirty="0">
                <a:solidFill>
                  <a:srgbClr val="FF0000"/>
                </a:solidFill>
              </a:rPr>
              <a:t/>
            </a:r>
            <a:br>
              <a:rPr lang="it-IT" sz="4800" dirty="0">
                <a:solidFill>
                  <a:srgbClr val="FF0000"/>
                </a:solidFill>
              </a:rPr>
            </a:br>
            <a:r>
              <a:rPr lang="it-IT" sz="4800" dirty="0">
                <a:solidFill>
                  <a:srgbClr val="FF0000"/>
                </a:solidFill>
              </a:rPr>
              <a:t/>
            </a:r>
            <a:br>
              <a:rPr lang="it-IT" sz="4800" dirty="0">
                <a:solidFill>
                  <a:srgbClr val="FF0000"/>
                </a:solidFill>
              </a:rPr>
            </a:br>
            <a:endParaRPr lang="it-IT" sz="4800" dirty="0">
              <a:solidFill>
                <a:srgbClr val="FF0000"/>
              </a:solidFill>
            </a:endParaRPr>
          </a:p>
        </p:txBody>
      </p:sp>
      <p:sp>
        <p:nvSpPr>
          <p:cNvPr id="3" name="Segnaposto testo 2"/>
          <p:cNvSpPr txBox="1">
            <a:spLocks noGrp="1"/>
          </p:cNvSpPr>
          <p:nvPr>
            <p:ph type="body" idx="4294967295"/>
          </p:nvPr>
        </p:nvSpPr>
        <p:spPr>
          <a:xfrm>
            <a:off x="180000" y="2880000"/>
            <a:ext cx="9720000" cy="1440000"/>
          </a:xfrm>
        </p:spPr>
        <p:txBody>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lgn="ctr">
              <a:buNone/>
            </a:pPr>
            <a:r>
              <a:rPr lang="it-IT" sz="3200" dirty="0">
                <a:solidFill>
                  <a:srgbClr val="FF0000"/>
                </a:solidFill>
              </a:rPr>
              <a:t>presenta</a:t>
            </a:r>
          </a:p>
        </p:txBody>
      </p:sp>
      <p:sp>
        <p:nvSpPr>
          <p:cNvPr id="4" name="Segnaposto testo 3"/>
          <p:cNvSpPr txBox="1">
            <a:spLocks noGrp="1"/>
          </p:cNvSpPr>
          <p:nvPr>
            <p:ph type="body" idx="4294967295"/>
          </p:nvPr>
        </p:nvSpPr>
        <p:spPr>
          <a:xfrm>
            <a:off x="180000" y="4500000"/>
            <a:ext cx="9720000" cy="2354760"/>
          </a:xfrm>
        </p:spPr>
        <p:txBody>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lgn="ctr">
              <a:buNone/>
            </a:pPr>
            <a:r>
              <a:rPr lang="it-IT" sz="4800" b="1" dirty="0">
                <a:solidFill>
                  <a:srgbClr val="FF0000"/>
                </a:solidFill>
              </a:rPr>
              <a:t>“I MIEI PRIMI </a:t>
            </a:r>
            <a:r>
              <a:rPr lang="it-IT" sz="4800" b="1" dirty="0" smtClean="0">
                <a:solidFill>
                  <a:srgbClr val="FF0000"/>
                </a:solidFill>
              </a:rPr>
              <a:t>9 </a:t>
            </a:r>
            <a:r>
              <a:rPr lang="it-IT" sz="4800" b="1" dirty="0">
                <a:solidFill>
                  <a:srgbClr val="FF0000"/>
                </a:solidFill>
              </a:rPr>
              <a:t>ANNI </a:t>
            </a:r>
            <a:r>
              <a:rPr lang="it-IT" sz="4800" b="1" dirty="0" err="1">
                <a:solidFill>
                  <a:srgbClr val="FF0000"/>
                </a:solidFill>
              </a:rPr>
              <a:t>DI</a:t>
            </a:r>
            <a:r>
              <a:rPr lang="it-IT" sz="4800" b="1" dirty="0">
                <a:solidFill>
                  <a:srgbClr val="FF0000"/>
                </a:solidFill>
              </a:rPr>
              <a:t> VITA”</a:t>
            </a:r>
          </a:p>
        </p:txBody>
      </p:sp>
      <p:pic>
        <p:nvPicPr>
          <p:cNvPr id="5" name="Immagine 4"/>
          <p:cNvPicPr>
            <a:picLocks noChangeAspect="1"/>
          </p:cNvPicPr>
          <p:nvPr/>
        </p:nvPicPr>
        <p:blipFill>
          <a:blip r:embed="rId4" cstate="print">
            <a:alphaModFix/>
            <a:lum/>
          </a:blip>
          <a:srcRect/>
          <a:stretch>
            <a:fillRect/>
          </a:stretch>
        </p:blipFill>
        <p:spPr>
          <a:xfrm>
            <a:off x="8460000" y="158400"/>
            <a:ext cx="1571399" cy="2181600"/>
          </a:xfrm>
          <a:prstGeom prst="rect">
            <a:avLst/>
          </a:prstGeom>
          <a:noFill/>
          <a:ln>
            <a:noFill/>
          </a:ln>
        </p:spPr>
      </p:pic>
      <p:pic>
        <p:nvPicPr>
          <p:cNvPr id="6" name="tumblr_lughjpZNFw1r39afqo1.mp3">
            <a:hlinkClick r:id="" action="ppaction://media"/>
          </p:cNvPr>
          <p:cNvPicPr>
            <a:picLocks noRot="1" noChangeAspect="1"/>
          </p:cNvPicPr>
          <p:nvPr>
            <a:audioFile r:link="rId1"/>
          </p:nvPr>
        </p:nvPicPr>
        <p:blipFill>
          <a:blip r:embed="rId5" cstate="print"/>
          <a:stretch>
            <a:fillRect/>
          </a:stretch>
        </p:blipFill>
        <p:spPr>
          <a:xfrm>
            <a:off x="431800" y="7254875"/>
            <a:ext cx="304800" cy="304800"/>
          </a:xfrm>
          <a:prstGeom prst="rect">
            <a:avLst/>
          </a:prstGeom>
        </p:spPr>
      </p:pic>
    </p:spTree>
  </p:cSld>
  <p:clrMapOvr>
    <a:masterClrMapping/>
  </p:clrMapOvr>
  <p:transition spd="slow" advClick="0" advTm="22000">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 fill="hold"/>
                                        <p:tgtEl>
                                          <p:spTgt spid="6"/>
                                        </p:tgtEl>
                                      </p:cBhvr>
                                    </p:cmd>
                                  </p:childTnLst>
                                </p:cTn>
                              </p:par>
                            </p:childTnLst>
                          </p:cTn>
                        </p:par>
                        <p:par>
                          <p:cTn id="7" fill="hold">
                            <p:stCondLst>
                              <p:cond delay="0"/>
                            </p:stCondLst>
                            <p:childTnLst>
                              <p:par>
                                <p:cTn id="8" presetClass="entr" fill="hold" nodeType="afterEffect">
                                  <p:stCondLst>
                                    <p:cond delay="0"/>
                                  </p:stCondLst>
                                  <p:childTnLst>
                                    <p:set>
                                      <p:cBhvr>
                                        <p:cTn id="9" dur="2" fill="hold">
                                          <p:stCondLst>
                                            <p:cond delay="0"/>
                                          </p:stCondLst>
                                        </p:cTn>
                                        <p:tgtEl>
                                          <p:spTgt spid="5"/>
                                        </p:tgtEl>
                                        <p:attrNameLst>
                                          <p:attrName>style.visibility</p:attrName>
                                        </p:attrNameLst>
                                      </p:cBhvr>
                                      <p:to>
                                        <p:strVal val="visible"/>
                                      </p:to>
                                    </p:set>
                                    <p:animEffect transition="in" filter="circle(in)">
                                      <p:cBhvr>
                                        <p:cTn id="10" dur="5000"/>
                                        <p:tgtEl>
                                          <p:spTgt spid="5"/>
                                        </p:tgtEl>
                                      </p:cBhvr>
                                    </p:animEffect>
                                  </p:childTnLst>
                                </p:cTn>
                              </p:par>
                              <p:par>
                                <p:cTn id="11" presetClass="entr" fill="hold" nodeType="withEffect">
                                  <p:stCondLst>
                                    <p:cond delay="0"/>
                                  </p:stCondLst>
                                  <p:childTnLst>
                                    <p:set>
                                      <p:cBhvr>
                                        <p:cTn id="12" dur="5" fill="hold">
                                          <p:stCondLst>
                                            <p:cond delay="0"/>
                                          </p:stCondLst>
                                        </p:cTn>
                                        <p:tgtEl>
                                          <p:spTgt spid="2">
                                            <p:txEl>
                                              <p:pRg st="0" end="0"/>
                                            </p:txEl>
                                          </p:spTgt>
                                        </p:tgtEl>
                                        <p:attrNameLst>
                                          <p:attrName>style.visibility</p:attrName>
                                        </p:attrNameLst>
                                      </p:cBhvr>
                                      <p:to>
                                        <p:strVal val="visible"/>
                                      </p:to>
                                    </p:set>
                                    <p:anim calcmode="lin" valueType="num">
                                      <p:cBhvr>
                                        <p:cTn id="13" dur="2500" decel="500" fill="hold">
                                          <p:stCondLst>
                                            <p:cond delay="0"/>
                                          </p:stCondLst>
                                        </p:cTn>
                                        <p:tgtEl>
                                          <p:spTgt spid="2">
                                            <p:txEl>
                                              <p:pRg st="0" end="0"/>
                                            </p:txEl>
                                          </p:spTgt>
                                        </p:tgtEl>
                                        <p:attrNameLst>
                                          <p:attrName>r</p:attrName>
                                        </p:attrNameLst>
                                      </p:cBhvr>
                                      <p:tavLst>
                                        <p:tav tm="0">
                                          <p:val>
                                            <p:strVal val="-90"/>
                                          </p:val>
                                        </p:tav>
                                        <p:tav tm="100000">
                                          <p:val>
                                            <p:strVal val="0"/>
                                          </p:val>
                                        </p:tav>
                                      </p:tavLst>
                                    </p:anim>
                                    <p:anim calcmode="lin" valueType="num">
                                      <p:cBhvr>
                                        <p:cTn id="14" dur="2500" decel="500" fill="hold">
                                          <p:stCondLst>
                                            <p:cond delay="0"/>
                                          </p:stCondLst>
                                        </p:cTn>
                                        <p:tgtEl>
                                          <p:spTgt spid="2">
                                            <p:txEl>
                                              <p:pRg st="0" end="0"/>
                                            </p:txEl>
                                          </p:spTgt>
                                        </p:tgtEl>
                                        <p:attrNameLst>
                                          <p:attrName>ppt_w</p:attrName>
                                        </p:attrNameLst>
                                      </p:cBhvr>
                                      <p:tavLst>
                                        <p:tav tm="0">
                                          <p:val>
                                            <p:strVal val="#ppt_w"/>
                                          </p:val>
                                        </p:tav>
                                        <p:tav tm="100000">
                                          <p:val>
                                            <p:strVal val="#ppt_w*.05"/>
                                          </p:val>
                                        </p:tav>
                                      </p:tavLst>
                                    </p:anim>
                                    <p:anim calcmode="lin" valueType="num">
                                      <p:cBhvr>
                                        <p:cTn id="15" dur="2500" accel="500" fill="hold">
                                          <p:stCondLst>
                                            <p:cond delay="2500"/>
                                          </p:stCondLst>
                                        </p:cTn>
                                        <p:tgtEl>
                                          <p:spTgt spid="2">
                                            <p:txEl>
                                              <p:pRg st="0" end="0"/>
                                            </p:txEl>
                                          </p:spTgt>
                                        </p:tgtEl>
                                        <p:attrNameLst>
                                          <p:attrName>ppt_w</p:attrName>
                                        </p:attrNameLst>
                                      </p:cBhvr>
                                      <p:tavLst>
                                        <p:tav tm="0">
                                          <p:val>
                                            <p:strVal val="#ppt_w*.05"/>
                                          </p:val>
                                        </p:tav>
                                        <p:tav tm="100000">
                                          <p:val>
                                            <p:strVal val="#ppt_w"/>
                                          </p:val>
                                        </p:tav>
                                      </p:tavLst>
                                    </p:anim>
                                    <p:anim calcmode="lin" valueType="num">
                                      <p:cBhvr>
                                        <p:cTn id="16" dur="50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17" dur="2500" decel="500" fill="hold">
                                          <p:stCondLst>
                                            <p:cond delay="0"/>
                                          </p:stCondLst>
                                        </p:cTn>
                                        <p:tgtEl>
                                          <p:spTgt spid="2">
                                            <p:txEl>
                                              <p:pRg st="0" end="0"/>
                                            </p:txEl>
                                          </p:spTgt>
                                        </p:tgtEl>
                                        <p:attrNameLst>
                                          <p:attrName>ppt_x</p:attrName>
                                        </p:attrNameLst>
                                      </p:cBhvr>
                                      <p:tavLst>
                                        <p:tav tm="0">
                                          <p:val>
                                            <p:strVal val="#ppt_x+.4"/>
                                          </p:val>
                                        </p:tav>
                                        <p:tav tm="100000">
                                          <p:val>
                                            <p:strVal val="#ppt_x"/>
                                          </p:val>
                                        </p:tav>
                                      </p:tavLst>
                                    </p:anim>
                                    <p:anim calcmode="lin" valueType="num">
                                      <p:cBhvr>
                                        <p:cTn id="18" dur="2500" decel="500" fill="hold">
                                          <p:stCondLst>
                                            <p:cond delay="0"/>
                                          </p:stCondLst>
                                        </p:cTn>
                                        <p:tgtEl>
                                          <p:spTgt spid="2">
                                            <p:txEl>
                                              <p:pRg st="0" end="0"/>
                                            </p:txEl>
                                          </p:spTgt>
                                        </p:tgtEl>
                                        <p:attrNameLst>
                                          <p:attrName>ppt_y</p:attrName>
                                        </p:attrNameLst>
                                      </p:cBhvr>
                                      <p:tavLst>
                                        <p:tav tm="0">
                                          <p:val>
                                            <p:strVal val="#ppt_y-.2"/>
                                          </p:val>
                                        </p:tav>
                                        <p:tav tm="100000">
                                          <p:val>
                                            <p:strVal val="#ppt_y+.1"/>
                                          </p:val>
                                        </p:tav>
                                      </p:tavLst>
                                    </p:anim>
                                    <p:anim calcmode="lin" valueType="num">
                                      <p:cBhvr>
                                        <p:cTn id="19" dur="2500" accel="500" fill="hold">
                                          <p:stCondLst>
                                            <p:cond delay="2500"/>
                                          </p:stCondLst>
                                        </p:cTn>
                                        <p:tgtEl>
                                          <p:spTgt spid="2">
                                            <p:txEl>
                                              <p:pRg st="0" end="0"/>
                                            </p:txEl>
                                          </p:spTgt>
                                        </p:tgtEl>
                                        <p:attrNameLst>
                                          <p:attrName>ppt_y</p:attrName>
                                        </p:attrNameLst>
                                      </p:cBhvr>
                                      <p:tavLst>
                                        <p:tav tm="0">
                                          <p:val>
                                            <p:strVal val="#ppt_y+.1"/>
                                          </p:val>
                                        </p:tav>
                                        <p:tav tm="100000">
                                          <p:val>
                                            <p:strVal val="#ppt_y"/>
                                          </p:val>
                                        </p:tav>
                                      </p:tavLst>
                                    </p:anim>
                                    <p:animEffect transition="in" filter="fade">
                                      <p:cBhvr>
                                        <p:cTn id="20" dur="5000" decel="500">
                                          <p:stCondLst>
                                            <p:cond delay="0"/>
                                          </p:stCondLst>
                                        </p:cTn>
                                        <p:tgtEl>
                                          <p:spTgt spid="2">
                                            <p:txEl>
                                              <p:pRg st="0" end="0"/>
                                            </p:txEl>
                                          </p:spTgt>
                                        </p:tgtEl>
                                      </p:cBhvr>
                                    </p:animEffect>
                                  </p:childTnLst>
                                </p:cTn>
                              </p:par>
                            </p:childTnLst>
                          </p:cTn>
                        </p:par>
                        <p:par>
                          <p:cTn id="21" fill="hold">
                            <p:stCondLst>
                              <p:cond delay="5000"/>
                            </p:stCondLst>
                            <p:childTnLst>
                              <p:par>
                                <p:cTn id="22" presetClass="entr" fill="hold" nodeType="afterEffect">
                                  <p:stCondLst>
                                    <p:cond delay="0"/>
                                  </p:stCondLst>
                                  <p:childTnLst>
                                    <p:set>
                                      <p:cBhvr>
                                        <p:cTn id="23" dur="5" fill="hold">
                                          <p:stCondLst>
                                            <p:cond delay="0"/>
                                          </p:stCondLst>
                                        </p:cTn>
                                        <p:tgtEl>
                                          <p:spTgt spid="3">
                                            <p:txEl>
                                              <p:pRg st="0" end="0"/>
                                            </p:txEl>
                                          </p:spTgt>
                                        </p:tgtEl>
                                        <p:attrNameLst>
                                          <p:attrName>style.visibility</p:attrName>
                                        </p:attrNameLst>
                                      </p:cBhvr>
                                      <p:to>
                                        <p:strVal val="visible"/>
                                      </p:to>
                                    </p:set>
                                    <p:anim calcmode="lin" valueType="num">
                                      <p:cBhvr>
                                        <p:cTn id="24" dur="2500" decel="500" fill="hold">
                                          <p:stCondLst>
                                            <p:cond delay="0"/>
                                          </p:stCondLst>
                                        </p:cTn>
                                        <p:tgtEl>
                                          <p:spTgt spid="3">
                                            <p:txEl>
                                              <p:pRg st="0" end="0"/>
                                            </p:txEl>
                                          </p:spTgt>
                                        </p:tgtEl>
                                        <p:attrNameLst>
                                          <p:attrName>r</p:attrName>
                                        </p:attrNameLst>
                                      </p:cBhvr>
                                      <p:tavLst>
                                        <p:tav tm="0">
                                          <p:val>
                                            <p:strVal val="-90"/>
                                          </p:val>
                                        </p:tav>
                                        <p:tav tm="100000">
                                          <p:val>
                                            <p:strVal val="0"/>
                                          </p:val>
                                        </p:tav>
                                      </p:tavLst>
                                    </p:anim>
                                    <p:anim calcmode="lin" valueType="num">
                                      <p:cBhvr>
                                        <p:cTn id="25" dur="2500" decel="5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26" dur="2500" accel="500" fill="hold">
                                          <p:stCondLst>
                                            <p:cond delay="2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27" dur="5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8" dur="2500" decel="5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9" dur="2500" decel="5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30" dur="2500" accel="500" fill="hold">
                                          <p:stCondLst>
                                            <p:cond delay="2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31" dur="5000" decel="500">
                                          <p:stCondLst>
                                            <p:cond delay="0"/>
                                          </p:stCondLst>
                                        </p:cTn>
                                        <p:tgtEl>
                                          <p:spTgt spid="3">
                                            <p:txEl>
                                              <p:pRg st="0" end="0"/>
                                            </p:txEl>
                                          </p:spTgt>
                                        </p:tgtEl>
                                      </p:cBhvr>
                                    </p:animEffect>
                                  </p:childTnLst>
                                </p:cTn>
                              </p:par>
                            </p:childTnLst>
                          </p:cTn>
                        </p:par>
                        <p:par>
                          <p:cTn id="32" fill="hold">
                            <p:stCondLst>
                              <p:cond delay="10000"/>
                            </p:stCondLst>
                            <p:childTnLst>
                              <p:par>
                                <p:cTn id="33" presetClass="entr" fill="hold" nodeType="afterEffect">
                                  <p:stCondLst>
                                    <p:cond delay="0"/>
                                  </p:stCondLst>
                                  <p:childTnLst>
                                    <p:set>
                                      <p:cBhvr>
                                        <p:cTn id="34" dur="5" fill="hold">
                                          <p:stCondLst>
                                            <p:cond delay="0"/>
                                          </p:stCondLst>
                                        </p:cTn>
                                        <p:tgtEl>
                                          <p:spTgt spid="4">
                                            <p:txEl>
                                              <p:pRg st="0" end="0"/>
                                            </p:txEl>
                                          </p:spTgt>
                                        </p:tgtEl>
                                        <p:attrNameLst>
                                          <p:attrName>style.visibility</p:attrName>
                                        </p:attrNameLst>
                                      </p:cBhvr>
                                      <p:to>
                                        <p:strVal val="visible"/>
                                      </p:to>
                                    </p:set>
                                    <p:anim calcmode="lin" valueType="num">
                                      <p:cBhvr>
                                        <p:cTn id="35" dur="2500" decel="500" fill="hold">
                                          <p:stCondLst>
                                            <p:cond delay="0"/>
                                          </p:stCondLst>
                                        </p:cTn>
                                        <p:tgtEl>
                                          <p:spTgt spid="4">
                                            <p:txEl>
                                              <p:pRg st="0" end="0"/>
                                            </p:txEl>
                                          </p:spTgt>
                                        </p:tgtEl>
                                        <p:attrNameLst>
                                          <p:attrName>r</p:attrName>
                                        </p:attrNameLst>
                                      </p:cBhvr>
                                      <p:tavLst>
                                        <p:tav tm="0">
                                          <p:val>
                                            <p:strVal val="-90"/>
                                          </p:val>
                                        </p:tav>
                                        <p:tav tm="100000">
                                          <p:val>
                                            <p:strVal val="0"/>
                                          </p:val>
                                        </p:tav>
                                      </p:tavLst>
                                    </p:anim>
                                    <p:anim calcmode="lin" valueType="num">
                                      <p:cBhvr>
                                        <p:cTn id="36" dur="2500" decel="500" fill="hold">
                                          <p:stCondLst>
                                            <p:cond delay="0"/>
                                          </p:stCondLst>
                                        </p:cTn>
                                        <p:tgtEl>
                                          <p:spTgt spid="4">
                                            <p:txEl>
                                              <p:pRg st="0" end="0"/>
                                            </p:txEl>
                                          </p:spTgt>
                                        </p:tgtEl>
                                        <p:attrNameLst>
                                          <p:attrName>ppt_w</p:attrName>
                                        </p:attrNameLst>
                                      </p:cBhvr>
                                      <p:tavLst>
                                        <p:tav tm="0">
                                          <p:val>
                                            <p:strVal val="#ppt_w"/>
                                          </p:val>
                                        </p:tav>
                                        <p:tav tm="100000">
                                          <p:val>
                                            <p:strVal val="#ppt_w*.05"/>
                                          </p:val>
                                        </p:tav>
                                      </p:tavLst>
                                    </p:anim>
                                    <p:anim calcmode="lin" valueType="num">
                                      <p:cBhvr>
                                        <p:cTn id="37" dur="2500" accel="500" fill="hold">
                                          <p:stCondLst>
                                            <p:cond delay="2500"/>
                                          </p:stCondLst>
                                        </p:cTn>
                                        <p:tgtEl>
                                          <p:spTgt spid="4">
                                            <p:txEl>
                                              <p:pRg st="0" end="0"/>
                                            </p:txEl>
                                          </p:spTgt>
                                        </p:tgtEl>
                                        <p:attrNameLst>
                                          <p:attrName>ppt_w</p:attrName>
                                        </p:attrNameLst>
                                      </p:cBhvr>
                                      <p:tavLst>
                                        <p:tav tm="0">
                                          <p:val>
                                            <p:strVal val="#ppt_w*.05"/>
                                          </p:val>
                                        </p:tav>
                                        <p:tav tm="100000">
                                          <p:val>
                                            <p:strVal val="#ppt_w"/>
                                          </p:val>
                                        </p:tav>
                                      </p:tavLst>
                                    </p:anim>
                                    <p:anim calcmode="lin" valueType="num">
                                      <p:cBhvr>
                                        <p:cTn id="38" dur="50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39" dur="2500" decel="500" fill="hold">
                                          <p:stCondLst>
                                            <p:cond delay="0"/>
                                          </p:stCondLst>
                                        </p:cTn>
                                        <p:tgtEl>
                                          <p:spTgt spid="4">
                                            <p:txEl>
                                              <p:pRg st="0" end="0"/>
                                            </p:txEl>
                                          </p:spTgt>
                                        </p:tgtEl>
                                        <p:attrNameLst>
                                          <p:attrName>ppt_x</p:attrName>
                                        </p:attrNameLst>
                                      </p:cBhvr>
                                      <p:tavLst>
                                        <p:tav tm="0">
                                          <p:val>
                                            <p:strVal val="#ppt_x+.4"/>
                                          </p:val>
                                        </p:tav>
                                        <p:tav tm="100000">
                                          <p:val>
                                            <p:strVal val="#ppt_x"/>
                                          </p:val>
                                        </p:tav>
                                      </p:tavLst>
                                    </p:anim>
                                    <p:anim calcmode="lin" valueType="num">
                                      <p:cBhvr>
                                        <p:cTn id="40" dur="2500" decel="500" fill="hold">
                                          <p:stCondLst>
                                            <p:cond delay="0"/>
                                          </p:stCondLst>
                                        </p:cTn>
                                        <p:tgtEl>
                                          <p:spTgt spid="4">
                                            <p:txEl>
                                              <p:pRg st="0" end="0"/>
                                            </p:txEl>
                                          </p:spTgt>
                                        </p:tgtEl>
                                        <p:attrNameLst>
                                          <p:attrName>ppt_y</p:attrName>
                                        </p:attrNameLst>
                                      </p:cBhvr>
                                      <p:tavLst>
                                        <p:tav tm="0">
                                          <p:val>
                                            <p:strVal val="#ppt_y-.2"/>
                                          </p:val>
                                        </p:tav>
                                        <p:tav tm="100000">
                                          <p:val>
                                            <p:strVal val="#ppt_y+.1"/>
                                          </p:val>
                                        </p:tav>
                                      </p:tavLst>
                                    </p:anim>
                                    <p:anim calcmode="lin" valueType="num">
                                      <p:cBhvr>
                                        <p:cTn id="41" dur="2500" accel="500" fill="hold">
                                          <p:stCondLst>
                                            <p:cond delay="2500"/>
                                          </p:stCondLst>
                                        </p:cTn>
                                        <p:tgtEl>
                                          <p:spTgt spid="4">
                                            <p:txEl>
                                              <p:pRg st="0" end="0"/>
                                            </p:txEl>
                                          </p:spTgt>
                                        </p:tgtEl>
                                        <p:attrNameLst>
                                          <p:attrName>ppt_y</p:attrName>
                                        </p:attrNameLst>
                                      </p:cBhvr>
                                      <p:tavLst>
                                        <p:tav tm="0">
                                          <p:val>
                                            <p:strVal val="#ppt_y+.1"/>
                                          </p:val>
                                        </p:tav>
                                        <p:tav tm="100000">
                                          <p:val>
                                            <p:strVal val="#ppt_y"/>
                                          </p:val>
                                        </p:tav>
                                      </p:tavLst>
                                    </p:anim>
                                    <p:animEffect transition="in" filter="fade">
                                      <p:cBhvr>
                                        <p:cTn id="42" dur="5000" decel="500">
                                          <p:stCondLst>
                                            <p:cond delay="0"/>
                                          </p:stCondLst>
                                        </p:cTn>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numSld="8" showWhenStopped="0">
                <p:cTn id="43" repeatCount="indefinite" fill="hold" display="0">
                  <p:stCondLst>
                    <p:cond delay="indefinite"/>
                  </p:stCondLst>
                  <p:endCondLst>
                    <p:cond evt="onPrev" delay="0">
                      <p:tgtEl>
                        <p:sldTgt/>
                      </p:tgtEl>
                    </p:cond>
                    <p:cond evt="onStopAudio" delay="0">
                      <p:tgtEl>
                        <p:sldTgt/>
                      </p:tgtEl>
                    </p:cond>
                  </p:endCondLst>
                </p:cTn>
                <p:tgtEl>
                  <p:spTgt spid="6"/>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20000" y="282240"/>
            <a:ext cx="9180000" cy="1262160"/>
          </a:xfrm>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it-IT">
                <a:solidFill>
                  <a:srgbClr val="FF0000"/>
                </a:solidFill>
              </a:rPr>
              <a:t>La nascita della mia dolce sorellina Sara</a:t>
            </a:r>
          </a:p>
        </p:txBody>
      </p:sp>
      <p:sp>
        <p:nvSpPr>
          <p:cNvPr id="3" name="Segnaposto testo 2"/>
          <p:cNvSpPr txBox="1">
            <a:spLocks noGrp="1"/>
          </p:cNvSpPr>
          <p:nvPr>
            <p:ph type="body" idx="4294967295"/>
          </p:nvPr>
        </p:nvSpPr>
        <p:spPr>
          <a:xfrm>
            <a:off x="720000" y="1980000"/>
            <a:ext cx="7380000" cy="1107996"/>
          </a:xfrm>
        </p:spPr>
        <p:txBody>
          <a:bodyPr>
            <a:spAutoFit/>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lgn="just">
              <a:buNone/>
            </a:pPr>
            <a:r>
              <a:rPr lang="it-IT" dirty="0" smtClean="0"/>
              <a:t>	Il </a:t>
            </a:r>
            <a:r>
              <a:rPr lang="it-IT" dirty="0"/>
              <a:t>21/04/2010 è nata mia sorella Sara. Era ed è tuttora bellissima e da quel giorno non ho mai più smesso di </a:t>
            </a:r>
            <a:r>
              <a:rPr lang="it-IT" dirty="0" smtClean="0"/>
              <a:t>volerle </a:t>
            </a:r>
            <a:r>
              <a:rPr lang="it-IT" dirty="0"/>
              <a:t>bene.</a:t>
            </a:r>
          </a:p>
        </p:txBody>
      </p:sp>
      <p:pic>
        <p:nvPicPr>
          <p:cNvPr id="4" name="Segnaposto immagine 3"/>
          <p:cNvPicPr>
            <a:picLocks noGrp="1" noChangeAspect="1"/>
          </p:cNvPicPr>
          <p:nvPr>
            <p:ph type="pic" idx="4294967295"/>
          </p:nvPr>
        </p:nvPicPr>
        <p:blipFill>
          <a:blip r:embed="rId3" cstate="print">
            <a:alphaModFix/>
            <a:lum/>
          </a:blip>
          <a:srcRect/>
          <a:stretch>
            <a:fillRect/>
          </a:stretch>
        </p:blipFill>
        <p:spPr>
          <a:xfrm>
            <a:off x="4500000" y="3060000"/>
            <a:ext cx="1079639" cy="1440000"/>
          </a:xfrm>
        </p:spPr>
      </p:pic>
      <p:sp>
        <p:nvSpPr>
          <p:cNvPr id="5" name="Segnaposto testo 4"/>
          <p:cNvSpPr txBox="1">
            <a:spLocks noGrp="1"/>
          </p:cNvSpPr>
          <p:nvPr>
            <p:ph type="body" idx="4294967295"/>
          </p:nvPr>
        </p:nvSpPr>
        <p:spPr>
          <a:xfrm>
            <a:off x="720000" y="4860000"/>
            <a:ext cx="8640000" cy="1440000"/>
          </a:xfrm>
        </p:spPr>
        <p:txBody>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lgn="just">
              <a:buNone/>
            </a:pPr>
            <a:r>
              <a:rPr lang="it-IT" dirty="0" smtClean="0"/>
              <a:t>	Ricordo </a:t>
            </a:r>
            <a:r>
              <a:rPr lang="it-IT" dirty="0"/>
              <a:t>l'emozione che provai la prima volta che la vidi e il tremolio delle mie gambe quando lessi in chiesa una preghiera in occasione del suo battesimo.</a:t>
            </a:r>
          </a:p>
        </p:txBody>
      </p:sp>
      <p:pic>
        <p:nvPicPr>
          <p:cNvPr id="6" name="Immagine 5"/>
          <p:cNvPicPr>
            <a:picLocks noChangeAspect="1"/>
          </p:cNvPicPr>
          <p:nvPr/>
        </p:nvPicPr>
        <p:blipFill>
          <a:blip r:embed="rId4" cstate="print">
            <a:alphaModFix/>
            <a:lum/>
          </a:blip>
          <a:srcRect/>
          <a:stretch>
            <a:fillRect/>
          </a:stretch>
        </p:blipFill>
        <p:spPr>
          <a:xfrm>
            <a:off x="8460360" y="158400"/>
            <a:ext cx="1571399" cy="2181600"/>
          </a:xfrm>
          <a:prstGeom prst="rect">
            <a:avLst/>
          </a:prstGeom>
          <a:noFill/>
          <a:ln>
            <a:noFill/>
          </a:ln>
        </p:spPr>
      </p:pic>
    </p:spTree>
  </p:cSld>
  <p:clrMapOvr>
    <a:masterClrMapping/>
  </p:clrMapOvr>
  <p:transition spd="slow" advClick="0" advTm="28000">
    <p:diamond/>
  </p:transition>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Class="entr"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0" fill="hold"/>
                                        <p:tgtEl>
                                          <p:spTgt spid="2">
                                            <p:txEl>
                                              <p:pRg st="0" end="0"/>
                                            </p:txEl>
                                          </p:spTgt>
                                        </p:tgtEl>
                                        <p:attrNameLst>
                                          <p:attrName>ppt_x</p:attrName>
                                        </p:attrNameLst>
                                      </p:cBhvr>
                                      <p:tavLst>
                                        <p:tav tm="0">
                                          <p:val>
                                            <p:strVal val="1+#ppt_w/2"/>
                                          </p:val>
                                        </p:tav>
                                        <p:tav tm="100000">
                                          <p:val>
                                            <p:strVal val="#ppt_x"/>
                                          </p:val>
                                        </p:tav>
                                      </p:tavLst>
                                    </p:anim>
                                    <p:anim calcmode="lin" valueType="num">
                                      <p:cBhvr>
                                        <p:cTn id="8" dur="50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0"/>
                            </p:stCondLst>
                            <p:childTnLst>
                              <p:par>
                                <p:cTn id="10" presetClass="entr"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0" fill="hold"/>
                                        <p:tgtEl>
                                          <p:spTgt spid="3">
                                            <p:txEl>
                                              <p:pRg st="0" end="0"/>
                                            </p:txEl>
                                          </p:spTgt>
                                        </p:tgtEl>
                                        <p:attrNameLst>
                                          <p:attrName>ppt_x</p:attrName>
                                        </p:attrNameLst>
                                      </p:cBhvr>
                                      <p:tavLst>
                                        <p:tav tm="0">
                                          <p:val>
                                            <p:strVal val="1+#ppt_w/2"/>
                                          </p:val>
                                        </p:tav>
                                        <p:tav tm="100000">
                                          <p:val>
                                            <p:strVal val="#ppt_x"/>
                                          </p:val>
                                        </p:tav>
                                      </p:tavLst>
                                    </p:anim>
                                    <p:anim calcmode="lin" valueType="num">
                                      <p:cBhvr>
                                        <p:cTn id="13" dur="5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0"/>
                            </p:stCondLst>
                            <p:childTnLst>
                              <p:par>
                                <p:cTn id="15" presetClass="entr" fill="hold" nodeType="afterEffect">
                                  <p:stCondLst>
                                    <p:cond delay="0"/>
                                  </p:stCondLst>
                                  <p:childTnLst>
                                    <p:set>
                                      <p:cBhvr>
                                        <p:cTn id="16" dur="2" fill="hold">
                                          <p:stCondLst>
                                            <p:cond delay="0"/>
                                          </p:stCondLst>
                                        </p:cTn>
                                        <p:tgtEl>
                                          <p:spTgt spid="4"/>
                                        </p:tgtEl>
                                        <p:attrNameLst>
                                          <p:attrName>style.visibility</p:attrName>
                                        </p:attrNameLst>
                                      </p:cBhvr>
                                      <p:to>
                                        <p:strVal val="visible"/>
                                      </p:to>
                                    </p:set>
                                    <p:animEffect transition="in" filter="wedge">
                                      <p:cBhvr>
                                        <p:cTn id="17" dur="3000"/>
                                        <p:tgtEl>
                                          <p:spTgt spid="4"/>
                                        </p:tgtEl>
                                      </p:cBhvr>
                                    </p:animEffect>
                                  </p:childTnLst>
                                </p:cTn>
                              </p:par>
                            </p:childTnLst>
                          </p:cTn>
                        </p:par>
                        <p:par>
                          <p:cTn id="18" fill="hold">
                            <p:stCondLst>
                              <p:cond delay="13000"/>
                            </p:stCondLst>
                            <p:childTnLst>
                              <p:par>
                                <p:cTn id="19" presetClass="entr" fill="hold" nodeType="afterEffect">
                                  <p:stCondLst>
                                    <p:cond delay="3000"/>
                                  </p:stCondLst>
                                  <p:childTnLst>
                                    <p:set>
                                      <p:cBhvr>
                                        <p:cTn id="20" dur="1" fill="hold">
                                          <p:stCondLst>
                                            <p:cond delay="0"/>
                                          </p:stCondLst>
                                        </p:cTn>
                                        <p:tgtEl>
                                          <p:spTgt spid="5">
                                            <p:txEl>
                                              <p:pRg st="0" end="0"/>
                                            </p:txEl>
                                          </p:spTgt>
                                        </p:tgtEl>
                                        <p:attrNameLst>
                                          <p:attrName>style.visibility</p:attrName>
                                        </p:attrNameLst>
                                      </p:cBhvr>
                                      <p:to>
                                        <p:strVal val="visible"/>
                                      </p:to>
                                    </p:set>
                                    <p:anim calcmode="lin" valueType="num">
                                      <p:cBhvr>
                                        <p:cTn id="21" dur="5000" fill="hold"/>
                                        <p:tgtEl>
                                          <p:spTgt spid="5">
                                            <p:txEl>
                                              <p:pRg st="0" end="0"/>
                                            </p:txEl>
                                          </p:spTgt>
                                        </p:tgtEl>
                                        <p:attrNameLst>
                                          <p:attrName>ppt_x</p:attrName>
                                        </p:attrNameLst>
                                      </p:cBhvr>
                                      <p:tavLst>
                                        <p:tav tm="0">
                                          <p:val>
                                            <p:strVal val="1+#ppt_w/2"/>
                                          </p:val>
                                        </p:tav>
                                        <p:tav tm="100000">
                                          <p:val>
                                            <p:strVal val="#ppt_x"/>
                                          </p:val>
                                        </p:tav>
                                      </p:tavLst>
                                    </p:anim>
                                    <p:anim calcmode="lin" valueType="num">
                                      <p:cBhvr>
                                        <p:cTn id="22" dur="50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360000" y="282240"/>
            <a:ext cx="9540000" cy="1262160"/>
          </a:xfrm>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it-IT">
                <a:solidFill>
                  <a:srgbClr val="FF0000"/>
                </a:solidFill>
              </a:rPr>
              <a:t>Sono salito sul treno “Rodari”. Inizia la scuola primaria</a:t>
            </a:r>
          </a:p>
        </p:txBody>
      </p:sp>
      <p:sp>
        <p:nvSpPr>
          <p:cNvPr id="3" name="Segnaposto testo 2"/>
          <p:cNvSpPr txBox="1">
            <a:spLocks noGrp="1"/>
          </p:cNvSpPr>
          <p:nvPr>
            <p:ph type="body" idx="4294967295"/>
          </p:nvPr>
        </p:nvSpPr>
        <p:spPr>
          <a:xfrm>
            <a:off x="0" y="1187549"/>
            <a:ext cx="7380000" cy="2215991"/>
          </a:xfrm>
        </p:spPr>
        <p:txBody>
          <a:bodyPr>
            <a:spAutoFit/>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lgn="just">
              <a:buNone/>
            </a:pPr>
            <a:r>
              <a:rPr lang="it-IT" dirty="0" smtClean="0"/>
              <a:t>	Il </a:t>
            </a:r>
            <a:r>
              <a:rPr lang="it-IT" dirty="0"/>
              <a:t>16/09/2010 è iniziata la mia esperienza alla scuola primaria in maniera del tutto particolare. Un capotreno davvero speciale, la maestra Teresa, ci ha accolto alla prima stazione, ci ha consegnato dei biglietti ferroviari e siamo partiti con molti altri amici per un fantastico viaggio che continua ancora oggi.</a:t>
            </a:r>
          </a:p>
        </p:txBody>
      </p:sp>
      <p:sp>
        <p:nvSpPr>
          <p:cNvPr id="4" name="Segnaposto testo 3"/>
          <p:cNvSpPr txBox="1">
            <a:spLocks noGrp="1"/>
          </p:cNvSpPr>
          <p:nvPr>
            <p:ph type="body" idx="4294967295"/>
          </p:nvPr>
        </p:nvSpPr>
        <p:spPr>
          <a:xfrm>
            <a:off x="0" y="4211885"/>
            <a:ext cx="6048424" cy="2058840"/>
          </a:xfrm>
        </p:spPr>
        <p:txBody>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lgn="just">
              <a:buNone/>
            </a:pPr>
            <a:r>
              <a:rPr lang="it-IT" dirty="0" smtClean="0"/>
              <a:t>	Siamo </a:t>
            </a:r>
            <a:r>
              <a:rPr lang="it-IT" dirty="0"/>
              <a:t>a metà del viaggio e solo ora inizio davvero a capire il significato del treno e del cammino che stiamo facendo insieme per crescere e diventare belle persone. Grazie maestra Teresa e grazie a tutti i miei compagni! Vi voglio bene!</a:t>
            </a:r>
          </a:p>
        </p:txBody>
      </p:sp>
      <p:pic>
        <p:nvPicPr>
          <p:cNvPr id="5" name="Immagine 4"/>
          <p:cNvPicPr>
            <a:picLocks noChangeAspect="1"/>
          </p:cNvPicPr>
          <p:nvPr/>
        </p:nvPicPr>
        <p:blipFill>
          <a:blip r:embed="rId3" cstate="print">
            <a:alphaModFix/>
            <a:lum/>
          </a:blip>
          <a:srcRect/>
          <a:stretch>
            <a:fillRect/>
          </a:stretch>
        </p:blipFill>
        <p:spPr>
          <a:xfrm>
            <a:off x="8460360" y="158400"/>
            <a:ext cx="1571399" cy="2181600"/>
          </a:xfrm>
          <a:prstGeom prst="rect">
            <a:avLst/>
          </a:prstGeom>
          <a:noFill/>
          <a:ln>
            <a:noFill/>
          </a:ln>
        </p:spPr>
      </p:pic>
      <p:pic>
        <p:nvPicPr>
          <p:cNvPr id="6" name="Immagine 5"/>
          <p:cNvPicPr>
            <a:picLocks noChangeAspect="1"/>
          </p:cNvPicPr>
          <p:nvPr/>
        </p:nvPicPr>
        <p:blipFill>
          <a:blip r:embed="rId4" cstate="print">
            <a:alphaModFix/>
            <a:lum/>
          </a:blip>
          <a:srcRect/>
          <a:stretch>
            <a:fillRect/>
          </a:stretch>
        </p:blipFill>
        <p:spPr>
          <a:xfrm>
            <a:off x="6303240" y="4320000"/>
            <a:ext cx="3056760" cy="2300400"/>
          </a:xfrm>
          <a:prstGeom prst="rect">
            <a:avLst/>
          </a:prstGeom>
          <a:noFill/>
          <a:ln>
            <a:noFill/>
          </a:ln>
        </p:spPr>
      </p:pic>
    </p:spTree>
  </p:cSld>
  <p:clrMapOvr>
    <a:masterClrMapping/>
  </p:clrMapOvr>
  <p:transition spd="slow" advClick="0" advTm="35000">
    <p:diamond/>
  </p:transition>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Class="entr"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0" fill="hold"/>
                                        <p:tgtEl>
                                          <p:spTgt spid="2">
                                            <p:txEl>
                                              <p:pRg st="0" end="0"/>
                                            </p:txEl>
                                          </p:spTgt>
                                        </p:tgtEl>
                                        <p:attrNameLst>
                                          <p:attrName>ppt_x</p:attrName>
                                        </p:attrNameLst>
                                      </p:cBhvr>
                                      <p:tavLst>
                                        <p:tav tm="0">
                                          <p:val>
                                            <p:strVal val="1+#ppt_w/2"/>
                                          </p:val>
                                        </p:tav>
                                        <p:tav tm="100000">
                                          <p:val>
                                            <p:strVal val="#ppt_x"/>
                                          </p:val>
                                        </p:tav>
                                      </p:tavLst>
                                    </p:anim>
                                    <p:anim calcmode="lin" valueType="num">
                                      <p:cBhvr>
                                        <p:cTn id="8" dur="50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0"/>
                            </p:stCondLst>
                            <p:childTnLst>
                              <p:par>
                                <p:cTn id="10" presetClass="entr"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0" fill="hold"/>
                                        <p:tgtEl>
                                          <p:spTgt spid="3">
                                            <p:txEl>
                                              <p:pRg st="0" end="0"/>
                                            </p:txEl>
                                          </p:spTgt>
                                        </p:tgtEl>
                                        <p:attrNameLst>
                                          <p:attrName>ppt_x</p:attrName>
                                        </p:attrNameLst>
                                      </p:cBhvr>
                                      <p:tavLst>
                                        <p:tav tm="0">
                                          <p:val>
                                            <p:strVal val="1+#ppt_w/2"/>
                                          </p:val>
                                        </p:tav>
                                        <p:tav tm="100000">
                                          <p:val>
                                            <p:strVal val="#ppt_x"/>
                                          </p:val>
                                        </p:tav>
                                      </p:tavLst>
                                    </p:anim>
                                    <p:anim calcmode="lin" valueType="num">
                                      <p:cBhvr>
                                        <p:cTn id="13" dur="5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0"/>
                            </p:stCondLst>
                            <p:childTnLst>
                              <p:par>
                                <p:cTn id="15" presetClass="entr"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3000" fill="hold"/>
                                        <p:tgtEl>
                                          <p:spTgt spid="6"/>
                                        </p:tgtEl>
                                        <p:attrNameLst>
                                          <p:attrName>ppt_w</p:attrName>
                                        </p:attrNameLst>
                                      </p:cBhvr>
                                      <p:tavLst>
                                        <p:tav tm="0">
                                          <p:val>
                                            <p:strVal val="#ppt_w*0.70"/>
                                          </p:val>
                                        </p:tav>
                                        <p:tav tm="100000">
                                          <p:val>
                                            <p:strVal val="#ppt_w"/>
                                          </p:val>
                                        </p:tav>
                                      </p:tavLst>
                                    </p:anim>
                                    <p:anim calcmode="lin" valueType="num">
                                      <p:cBhvr>
                                        <p:cTn id="18" dur="3000" fill="hold"/>
                                        <p:tgtEl>
                                          <p:spTgt spid="6"/>
                                        </p:tgtEl>
                                        <p:attrNameLst>
                                          <p:attrName>ppt_h</p:attrName>
                                        </p:attrNameLst>
                                      </p:cBhvr>
                                      <p:tavLst>
                                        <p:tav tm="0">
                                          <p:val>
                                            <p:strVal val="#ppt_h"/>
                                          </p:val>
                                        </p:tav>
                                        <p:tav tm="100000">
                                          <p:val>
                                            <p:strVal val="#ppt_h"/>
                                          </p:val>
                                        </p:tav>
                                      </p:tavLst>
                                    </p:anim>
                                    <p:animEffect transition="in" filter="fade">
                                      <p:cBhvr>
                                        <p:cTn id="19" dur="3000"/>
                                        <p:tgtEl>
                                          <p:spTgt spid="6"/>
                                        </p:tgtEl>
                                      </p:cBhvr>
                                    </p:animEffect>
                                  </p:childTnLst>
                                </p:cTn>
                              </p:par>
                            </p:childTnLst>
                          </p:cTn>
                        </p:par>
                        <p:par>
                          <p:cTn id="20" fill="hold">
                            <p:stCondLst>
                              <p:cond delay="13000"/>
                            </p:stCondLst>
                            <p:childTnLst>
                              <p:par>
                                <p:cTn id="21" presetClass="entr" fill="hold" nodeType="afterEffect">
                                  <p:stCondLst>
                                    <p:cond delay="3000"/>
                                  </p:stCondLst>
                                  <p:childTnLst>
                                    <p:set>
                                      <p:cBhvr>
                                        <p:cTn id="22" dur="1" fill="hold">
                                          <p:stCondLst>
                                            <p:cond delay="0"/>
                                          </p:stCondLst>
                                        </p:cTn>
                                        <p:tgtEl>
                                          <p:spTgt spid="4">
                                            <p:txEl>
                                              <p:pRg st="0" end="0"/>
                                            </p:txEl>
                                          </p:spTgt>
                                        </p:tgtEl>
                                        <p:attrNameLst>
                                          <p:attrName>style.visibility</p:attrName>
                                        </p:attrNameLst>
                                      </p:cBhvr>
                                      <p:to>
                                        <p:strVal val="visible"/>
                                      </p:to>
                                    </p:set>
                                    <p:anim calcmode="lin" valueType="num">
                                      <p:cBhvr>
                                        <p:cTn id="23" dur="5000" fill="hold"/>
                                        <p:tgtEl>
                                          <p:spTgt spid="4">
                                            <p:txEl>
                                              <p:pRg st="0" end="0"/>
                                            </p:txEl>
                                          </p:spTgt>
                                        </p:tgtEl>
                                        <p:attrNameLst>
                                          <p:attrName>ppt_x</p:attrName>
                                        </p:attrNameLst>
                                      </p:cBhvr>
                                      <p:tavLst>
                                        <p:tav tm="0">
                                          <p:val>
                                            <p:strVal val="1+#ppt_w/2"/>
                                          </p:val>
                                        </p:tav>
                                        <p:tav tm="100000">
                                          <p:val>
                                            <p:strVal val="#ppt_x"/>
                                          </p:val>
                                        </p:tav>
                                      </p:tavLst>
                                    </p:anim>
                                    <p:anim calcmode="lin" valueType="num">
                                      <p:cBhvr>
                                        <p:cTn id="24" dur="5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91840" y="179437"/>
            <a:ext cx="9540000" cy="1262160"/>
          </a:xfrm>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it-IT" dirty="0">
                <a:solidFill>
                  <a:srgbClr val="FF0000"/>
                </a:solidFill>
              </a:rPr>
              <a:t>Le mie ultime esperienze alla scuola primaria</a:t>
            </a:r>
          </a:p>
        </p:txBody>
      </p:sp>
      <p:sp>
        <p:nvSpPr>
          <p:cNvPr id="3" name="Segnaposto testo 2"/>
          <p:cNvSpPr txBox="1">
            <a:spLocks noGrp="1"/>
          </p:cNvSpPr>
          <p:nvPr>
            <p:ph type="body" idx="4294967295"/>
          </p:nvPr>
        </p:nvSpPr>
        <p:spPr>
          <a:xfrm>
            <a:off x="431800" y="1259557"/>
            <a:ext cx="7380000" cy="2954655"/>
          </a:xfrm>
        </p:spPr>
        <p:txBody>
          <a:bodyPr>
            <a:spAutoFit/>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lgn="just">
              <a:buNone/>
            </a:pPr>
            <a:r>
              <a:rPr lang="it-IT" dirty="0" smtClean="0"/>
              <a:t>	All'inizio </a:t>
            </a:r>
            <a:r>
              <a:rPr lang="it-IT" dirty="0"/>
              <a:t>della classe </a:t>
            </a:r>
            <a:r>
              <a:rPr lang="it-IT" dirty="0" smtClean="0"/>
              <a:t>terza </a:t>
            </a:r>
            <a:r>
              <a:rPr lang="it-IT" dirty="0"/>
              <a:t>i miei compagni ed io, in collaborazione con i bambini della terza A e B di Monte Urano ed i ragazzi della quinta di Torre San Patrizio, abbiamo lavorato ad un progetto di cooperazione in rete per la realizzazione di fiabe scritte, illustrate e narrate che sono state raccolte in un e-book. Cooperare significa collaborare superando i nostri egoismi per far vincere la squadra.</a:t>
            </a:r>
          </a:p>
        </p:txBody>
      </p:sp>
      <p:sp>
        <p:nvSpPr>
          <p:cNvPr id="4" name="Segnaposto testo 3"/>
          <p:cNvSpPr txBox="1">
            <a:spLocks noGrp="1"/>
          </p:cNvSpPr>
          <p:nvPr>
            <p:ph type="body" idx="4294967295"/>
          </p:nvPr>
        </p:nvSpPr>
        <p:spPr>
          <a:xfrm>
            <a:off x="431800" y="4643933"/>
            <a:ext cx="8640000" cy="1715760"/>
          </a:xfrm>
        </p:spPr>
        <p:txBody>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lgn="just">
              <a:buNone/>
            </a:pPr>
            <a:r>
              <a:rPr lang="it-IT" dirty="0" smtClean="0"/>
              <a:t>	Il </a:t>
            </a:r>
            <a:r>
              <a:rPr lang="it-IT" dirty="0"/>
              <a:t>giorno 12/03/2012 abbiamo ospitato presso la nostra scuola lo scrittore Bruno </a:t>
            </a:r>
            <a:r>
              <a:rPr lang="it-IT" dirty="0" err="1"/>
              <a:t>Tognolini</a:t>
            </a:r>
            <a:r>
              <a:rPr lang="it-IT" dirty="0"/>
              <a:t> che ci ha fatto scoprire il mondo delle filastrocche dal punto di vista dell'autore. E' stata la bella chiusura di un lavoro di composizione che ci ha impegnato nella prima parte di questo anno scolastico.</a:t>
            </a:r>
          </a:p>
        </p:txBody>
      </p:sp>
      <p:pic>
        <p:nvPicPr>
          <p:cNvPr id="5" name="Immagine 4"/>
          <p:cNvPicPr>
            <a:picLocks noChangeAspect="1"/>
          </p:cNvPicPr>
          <p:nvPr/>
        </p:nvPicPr>
        <p:blipFill>
          <a:blip r:embed="rId3" cstate="print">
            <a:alphaModFix/>
            <a:lum/>
          </a:blip>
          <a:srcRect/>
          <a:stretch>
            <a:fillRect/>
          </a:stretch>
        </p:blipFill>
        <p:spPr>
          <a:xfrm>
            <a:off x="8460360" y="158400"/>
            <a:ext cx="1571399" cy="2181600"/>
          </a:xfrm>
          <a:prstGeom prst="rect">
            <a:avLst/>
          </a:prstGeom>
          <a:noFill/>
          <a:ln>
            <a:noFill/>
          </a:ln>
        </p:spPr>
      </p:pic>
    </p:spTree>
  </p:cSld>
  <p:clrMapOvr>
    <a:masterClrMapping/>
  </p:clrMapOvr>
  <p:transition spd="slow" advClick="0" advTm="35000">
    <p:diamond/>
  </p:transition>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Class="entr"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0" fill="hold"/>
                                        <p:tgtEl>
                                          <p:spTgt spid="2">
                                            <p:txEl>
                                              <p:pRg st="0" end="0"/>
                                            </p:txEl>
                                          </p:spTgt>
                                        </p:tgtEl>
                                        <p:attrNameLst>
                                          <p:attrName>ppt_x</p:attrName>
                                        </p:attrNameLst>
                                      </p:cBhvr>
                                      <p:tavLst>
                                        <p:tav tm="0">
                                          <p:val>
                                            <p:strVal val="1+#ppt_w/2"/>
                                          </p:val>
                                        </p:tav>
                                        <p:tav tm="100000">
                                          <p:val>
                                            <p:strVal val="#ppt_x"/>
                                          </p:val>
                                        </p:tav>
                                      </p:tavLst>
                                    </p:anim>
                                    <p:anim calcmode="lin" valueType="num">
                                      <p:cBhvr>
                                        <p:cTn id="8" dur="50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0"/>
                            </p:stCondLst>
                            <p:childTnLst>
                              <p:par>
                                <p:cTn id="10" presetClass="entr"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0" fill="hold"/>
                                        <p:tgtEl>
                                          <p:spTgt spid="3">
                                            <p:txEl>
                                              <p:pRg st="0" end="0"/>
                                            </p:txEl>
                                          </p:spTgt>
                                        </p:tgtEl>
                                        <p:attrNameLst>
                                          <p:attrName>ppt_x</p:attrName>
                                        </p:attrNameLst>
                                      </p:cBhvr>
                                      <p:tavLst>
                                        <p:tav tm="0">
                                          <p:val>
                                            <p:strVal val="1+#ppt_w/2"/>
                                          </p:val>
                                        </p:tav>
                                        <p:tav tm="100000">
                                          <p:val>
                                            <p:strVal val="#ppt_x"/>
                                          </p:val>
                                        </p:tav>
                                      </p:tavLst>
                                    </p:anim>
                                    <p:anim calcmode="lin" valueType="num">
                                      <p:cBhvr>
                                        <p:cTn id="13" dur="5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0"/>
                            </p:stCondLst>
                            <p:childTnLst>
                              <p:par>
                                <p:cTn id="15" presetClass="entr" fill="hold" nodeType="afterEffect">
                                  <p:stCondLst>
                                    <p:cond delay="300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p:cTn id="17" dur="5000" fill="hold"/>
                                        <p:tgtEl>
                                          <p:spTgt spid="4">
                                            <p:txEl>
                                              <p:pRg st="0" end="0"/>
                                            </p:txEl>
                                          </p:spTgt>
                                        </p:tgtEl>
                                        <p:attrNameLst>
                                          <p:attrName>ppt_x</p:attrName>
                                        </p:attrNameLst>
                                      </p:cBhvr>
                                      <p:tavLst>
                                        <p:tav tm="0">
                                          <p:val>
                                            <p:strVal val="1+#ppt_w/2"/>
                                          </p:val>
                                        </p:tav>
                                        <p:tav tm="100000">
                                          <p:val>
                                            <p:strVal val="#ppt_x"/>
                                          </p:val>
                                        </p:tav>
                                      </p:tavLst>
                                    </p:anim>
                                    <p:anim calcmode="lin" valueType="num">
                                      <p:cBhvr>
                                        <p:cTn id="18" dur="5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2040" y="2339677"/>
            <a:ext cx="8607960" cy="2376264"/>
          </a:xfrm>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a:buNone/>
            </a:pPr>
            <a:r>
              <a:rPr lang="it-IT" sz="8800" dirty="0" smtClean="0">
                <a:solidFill>
                  <a:srgbClr val="FF0000"/>
                </a:solidFill>
              </a:rPr>
              <a:t>e la mia storia continua</a:t>
            </a:r>
            <a:r>
              <a:rPr lang="it-IT" sz="8800" dirty="0">
                <a:solidFill>
                  <a:srgbClr val="FF0000"/>
                </a:solidFill>
              </a:rPr>
              <a:t>........</a:t>
            </a:r>
          </a:p>
        </p:txBody>
      </p:sp>
    </p:spTree>
  </p:cSld>
  <p:clrMapOvr>
    <a:masterClrMapping/>
  </p:clrMapOvr>
  <p:transition spd="slow" advClick="0" advTm="25000">
    <p:diamond/>
  </p:transition>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ID="45" presetClass="entr" presetSubtype="0" fill="hold" grpId="1" nodeType="after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it-IT" dirty="0">
                <a:solidFill>
                  <a:srgbClr val="FF0000"/>
                </a:solidFill>
              </a:rPr>
              <a:t>La mia nascita</a:t>
            </a:r>
          </a:p>
        </p:txBody>
      </p:sp>
      <p:sp>
        <p:nvSpPr>
          <p:cNvPr id="3" name="Segnaposto testo 2"/>
          <p:cNvSpPr txBox="1">
            <a:spLocks noGrp="1"/>
          </p:cNvSpPr>
          <p:nvPr>
            <p:ph type="body" idx="4294967295"/>
          </p:nvPr>
        </p:nvSpPr>
        <p:spPr>
          <a:xfrm>
            <a:off x="740879" y="1963080"/>
            <a:ext cx="8619119" cy="6778800"/>
          </a:xfrm>
        </p:spPr>
        <p:txBody>
          <a:bodyPr>
            <a:spAutoFit/>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marL="0" lvl="0" indent="0" algn="just">
              <a:spcAft>
                <a:spcPts val="0"/>
              </a:spcAft>
              <a:buNone/>
            </a:pPr>
            <a:r>
              <a:rPr lang="it-IT" dirty="0"/>
              <a:t>Sono nato ad Ancona il 03/05/2004.</a:t>
            </a:r>
          </a:p>
          <a:p>
            <a:pPr marL="0" lvl="0" indent="0" algn="just">
              <a:spcAft>
                <a:spcPts val="0"/>
              </a:spcAft>
              <a:buNone/>
            </a:pPr>
            <a:endParaRPr lang="it-IT" dirty="0"/>
          </a:p>
          <a:p>
            <a:pPr marL="0" lvl="0" indent="0" algn="just">
              <a:spcAft>
                <a:spcPts val="0"/>
              </a:spcAft>
              <a:buNone/>
            </a:pPr>
            <a:r>
              <a:rPr lang="it-IT" dirty="0"/>
              <a:t>Così è scritto nel mio certificato di nascita rilasciato dall'ufficiale dell'anagrafe del Comune di </a:t>
            </a:r>
            <a:r>
              <a:rPr lang="it-IT" dirty="0" err="1"/>
              <a:t>Rapagnano</a:t>
            </a:r>
            <a:r>
              <a:rPr lang="it-IT" dirty="0"/>
              <a:t>.</a:t>
            </a:r>
          </a:p>
          <a:p>
            <a:pPr marL="0" lvl="0" indent="0">
              <a:buNone/>
            </a:pPr>
            <a:endParaRPr lang="it-IT" sz="1800" dirty="0"/>
          </a:p>
          <a:p>
            <a:pPr marL="0" lvl="0" indent="0">
              <a:buNone/>
            </a:pPr>
            <a:endParaRPr lang="it-IT" sz="1800" dirty="0"/>
          </a:p>
          <a:p>
            <a:pPr marL="0" lvl="0" indent="0">
              <a:buNone/>
            </a:pPr>
            <a:endParaRPr lang="it-IT" dirty="0"/>
          </a:p>
          <a:p>
            <a:pPr marL="0" lvl="0" indent="0">
              <a:buNone/>
            </a:pPr>
            <a:endParaRPr lang="it-IT" dirty="0"/>
          </a:p>
          <a:p>
            <a:pPr marL="0" lvl="0" indent="0">
              <a:buNone/>
            </a:pPr>
            <a:endParaRPr lang="it-IT" dirty="0"/>
          </a:p>
          <a:p>
            <a:pPr marL="0" lvl="0" indent="0">
              <a:buNone/>
            </a:pPr>
            <a:endParaRPr lang="it-IT" dirty="0"/>
          </a:p>
          <a:p>
            <a:pPr marL="0" lvl="0" indent="0">
              <a:buNone/>
            </a:pPr>
            <a:endParaRPr lang="it-IT" dirty="0"/>
          </a:p>
          <a:p>
            <a:pPr marL="0" lvl="0" indent="0">
              <a:buNone/>
            </a:pPr>
            <a:endParaRPr lang="it-IT" dirty="0"/>
          </a:p>
          <a:p>
            <a:pPr marL="0" lvl="0" indent="0">
              <a:buNone/>
            </a:pPr>
            <a:endParaRPr lang="it-IT" dirty="0"/>
          </a:p>
          <a:p>
            <a:pPr marL="0" lvl="0" indent="0">
              <a:buNone/>
            </a:pPr>
            <a:endParaRPr lang="it-IT" dirty="0"/>
          </a:p>
          <a:p>
            <a:pPr marL="0" lvl="0" indent="0">
              <a:buNone/>
            </a:pPr>
            <a:endParaRPr lang="it-IT" dirty="0"/>
          </a:p>
        </p:txBody>
      </p:sp>
      <p:pic>
        <p:nvPicPr>
          <p:cNvPr id="4" name="Immagine 3"/>
          <p:cNvPicPr>
            <a:picLocks noChangeAspect="1"/>
          </p:cNvPicPr>
          <p:nvPr/>
        </p:nvPicPr>
        <p:blipFill>
          <a:blip r:embed="rId3" cstate="print">
            <a:alphaModFix/>
            <a:lum/>
          </a:blip>
          <a:srcRect/>
          <a:stretch>
            <a:fillRect/>
          </a:stretch>
        </p:blipFill>
        <p:spPr>
          <a:xfrm>
            <a:off x="8460360" y="158400"/>
            <a:ext cx="1571399" cy="2181600"/>
          </a:xfrm>
          <a:prstGeom prst="rect">
            <a:avLst/>
          </a:prstGeom>
          <a:noFill/>
          <a:ln>
            <a:noFill/>
          </a:ln>
        </p:spPr>
      </p:pic>
    </p:spTree>
  </p:cSld>
  <p:clrMapOvr>
    <a:masterClrMapping/>
  </p:clrMapOvr>
  <p:transition spd="slow" advClick="0" advTm="25000">
    <p:diamond/>
  </p:transition>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Class="entr"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0" fill="hold"/>
                                        <p:tgtEl>
                                          <p:spTgt spid="2">
                                            <p:txEl>
                                              <p:pRg st="0" end="0"/>
                                            </p:txEl>
                                          </p:spTgt>
                                        </p:tgtEl>
                                        <p:attrNameLst>
                                          <p:attrName>ppt_x</p:attrName>
                                        </p:attrNameLst>
                                      </p:cBhvr>
                                      <p:tavLst>
                                        <p:tav tm="0">
                                          <p:val>
                                            <p:strVal val="1+#ppt_w/2"/>
                                          </p:val>
                                        </p:tav>
                                        <p:tav tm="100000">
                                          <p:val>
                                            <p:strVal val="#ppt_x"/>
                                          </p:val>
                                        </p:tav>
                                      </p:tavLst>
                                    </p:anim>
                                    <p:anim calcmode="lin" valueType="num">
                                      <p:cBhvr>
                                        <p:cTn id="8" dur="50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0"/>
                            </p:stCondLst>
                            <p:childTnLst>
                              <p:par>
                                <p:cTn id="10" presetClass="entr"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0" fill="hold"/>
                                        <p:tgtEl>
                                          <p:spTgt spid="3">
                                            <p:txEl>
                                              <p:pRg st="0" end="0"/>
                                            </p:txEl>
                                          </p:spTgt>
                                        </p:tgtEl>
                                        <p:attrNameLst>
                                          <p:attrName>ppt_x</p:attrName>
                                        </p:attrNameLst>
                                      </p:cBhvr>
                                      <p:tavLst>
                                        <p:tav tm="0">
                                          <p:val>
                                            <p:strVal val="1+#ppt_w/2"/>
                                          </p:val>
                                        </p:tav>
                                        <p:tav tm="100000">
                                          <p:val>
                                            <p:strVal val="#ppt_x"/>
                                          </p:val>
                                        </p:tav>
                                      </p:tavLst>
                                    </p:anim>
                                    <p:anim calcmode="lin" valueType="num">
                                      <p:cBhvr>
                                        <p:cTn id="13" dur="5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0"/>
                            </p:stCondLst>
                            <p:childTnLst>
                              <p:par>
                                <p:cTn id="15" presetClass="entr" fill="hold" nodeType="afterEffect">
                                  <p:stCondLst>
                                    <p:cond delay="30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0" fill="hold"/>
                                        <p:tgtEl>
                                          <p:spTgt spid="3">
                                            <p:txEl>
                                              <p:pRg st="2" end="2"/>
                                            </p:txEl>
                                          </p:spTgt>
                                        </p:tgtEl>
                                        <p:attrNameLst>
                                          <p:attrName>ppt_x</p:attrName>
                                        </p:attrNameLst>
                                      </p:cBhvr>
                                      <p:tavLst>
                                        <p:tav tm="0">
                                          <p:val>
                                            <p:strVal val="1+#ppt_w/2"/>
                                          </p:val>
                                        </p:tav>
                                        <p:tav tm="100000">
                                          <p:val>
                                            <p:strVal val="#ppt_x"/>
                                          </p:val>
                                        </p:tav>
                                      </p:tavLst>
                                    </p:anim>
                                    <p:anim calcmode="lin" valueType="num">
                                      <p:cBhvr>
                                        <p:cTn id="18" dur="5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40879" y="728654"/>
            <a:ext cx="8607960" cy="369332"/>
          </a:xfrm>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it-IT" dirty="0" smtClean="0">
                <a:solidFill>
                  <a:srgbClr val="FF0000"/>
                </a:solidFill>
              </a:rPr>
              <a:t>Il </a:t>
            </a:r>
            <a:r>
              <a:rPr lang="it-IT" dirty="0">
                <a:solidFill>
                  <a:srgbClr val="FF0000"/>
                </a:solidFill>
              </a:rPr>
              <a:t>mio primo compleanno</a:t>
            </a:r>
          </a:p>
        </p:txBody>
      </p:sp>
      <p:sp>
        <p:nvSpPr>
          <p:cNvPr id="3" name="Segnaposto testo 2"/>
          <p:cNvSpPr txBox="1">
            <a:spLocks noGrp="1"/>
          </p:cNvSpPr>
          <p:nvPr>
            <p:ph type="body" idx="4294967295"/>
          </p:nvPr>
        </p:nvSpPr>
        <p:spPr>
          <a:xfrm>
            <a:off x="740879" y="1963080"/>
            <a:ext cx="7359119" cy="7879080"/>
          </a:xfrm>
        </p:spPr>
        <p:txBody>
          <a:bodyPr>
            <a:spAutoFit/>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lgn="just">
              <a:buNone/>
            </a:pPr>
            <a:r>
              <a:rPr lang="it-IT" dirty="0" smtClean="0"/>
              <a:t>	Nel </a:t>
            </a:r>
            <a:r>
              <a:rPr lang="it-IT" dirty="0"/>
              <a:t>giorno del mio primo compleanno (03/05/2005) </a:t>
            </a:r>
            <a:r>
              <a:rPr lang="it-IT" dirty="0" smtClean="0"/>
              <a:t>mia zia </a:t>
            </a:r>
            <a:r>
              <a:rPr lang="it-IT" dirty="0"/>
              <a:t>Roberta, sorella di mio padre, mi ha regalato un folletto della foresta di nome </a:t>
            </a:r>
            <a:r>
              <a:rPr lang="it-IT" dirty="0" err="1"/>
              <a:t>Yano</a:t>
            </a:r>
            <a:r>
              <a:rPr lang="it-IT" dirty="0"/>
              <a:t> che tuttora conservo gelosamente.</a:t>
            </a:r>
          </a:p>
          <a:p>
            <a:pPr lvl="0">
              <a:buNone/>
            </a:pPr>
            <a:endParaRPr lang="it-IT" dirty="0"/>
          </a:p>
          <a:p>
            <a:pPr marL="0" lvl="0" indent="0">
              <a:buNone/>
            </a:pPr>
            <a:endParaRPr lang="it-IT" sz="1800" dirty="0"/>
          </a:p>
          <a:p>
            <a:pPr marL="0" lvl="0" indent="0">
              <a:buNone/>
            </a:pPr>
            <a:endParaRPr lang="it-IT" sz="1800" dirty="0"/>
          </a:p>
          <a:p>
            <a:pPr marL="0" lvl="0" indent="0">
              <a:buNone/>
            </a:pPr>
            <a:endParaRPr lang="it-IT" dirty="0"/>
          </a:p>
          <a:p>
            <a:pPr marL="0" lvl="0" indent="0">
              <a:buNone/>
            </a:pPr>
            <a:endParaRPr lang="it-IT" dirty="0"/>
          </a:p>
          <a:p>
            <a:pPr marL="0" lvl="0" indent="0">
              <a:buNone/>
            </a:pPr>
            <a:endParaRPr lang="it-IT" dirty="0"/>
          </a:p>
          <a:p>
            <a:pPr marL="0" lvl="0" indent="0">
              <a:buNone/>
            </a:pPr>
            <a:endParaRPr lang="it-IT" dirty="0"/>
          </a:p>
          <a:p>
            <a:pPr marL="0" lvl="0" indent="0">
              <a:buNone/>
            </a:pPr>
            <a:endParaRPr lang="it-IT" dirty="0"/>
          </a:p>
          <a:p>
            <a:pPr marL="0" lvl="0" indent="0">
              <a:buNone/>
            </a:pPr>
            <a:endParaRPr lang="it-IT" dirty="0"/>
          </a:p>
          <a:p>
            <a:pPr marL="0" lvl="0" indent="0">
              <a:buNone/>
            </a:pPr>
            <a:endParaRPr lang="it-IT" dirty="0"/>
          </a:p>
          <a:p>
            <a:pPr marL="0" lvl="0" indent="0">
              <a:buNone/>
            </a:pPr>
            <a:endParaRPr lang="it-IT" dirty="0"/>
          </a:p>
          <a:p>
            <a:pPr marL="0" lvl="0" indent="0">
              <a:buNone/>
            </a:pPr>
            <a:endParaRPr lang="it-IT" dirty="0"/>
          </a:p>
        </p:txBody>
      </p:sp>
      <p:sp>
        <p:nvSpPr>
          <p:cNvPr id="4" name="Segnaposto testo 3"/>
          <p:cNvSpPr txBox="1">
            <a:spLocks noGrp="1"/>
          </p:cNvSpPr>
          <p:nvPr>
            <p:ph type="body" idx="4294967295"/>
          </p:nvPr>
        </p:nvSpPr>
        <p:spPr>
          <a:xfrm>
            <a:off x="767519" y="3780000"/>
            <a:ext cx="8772480" cy="1260000"/>
          </a:xfrm>
        </p:spPr>
        <p:txBody>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lgn="just">
              <a:buNone/>
            </a:pPr>
            <a:r>
              <a:rPr lang="it-IT" dirty="0" smtClean="0"/>
              <a:t>	E</a:t>
            </a:r>
            <a:r>
              <a:rPr lang="it-IT" dirty="0"/>
              <a:t>' un cantastorie con folto pelo e con un cerchio luminoso che si illumina di vari colori. Lo ricordo come il regalo più bello che ho ricevuto per il mio primo compleanno.  </a:t>
            </a:r>
          </a:p>
        </p:txBody>
      </p:sp>
      <p:pic>
        <p:nvPicPr>
          <p:cNvPr id="5" name="Immagine 4"/>
          <p:cNvPicPr>
            <a:picLocks noChangeAspect="1"/>
          </p:cNvPicPr>
          <p:nvPr/>
        </p:nvPicPr>
        <p:blipFill>
          <a:blip r:embed="rId3" cstate="print">
            <a:alphaModFix/>
            <a:lum/>
          </a:blip>
          <a:srcRect/>
          <a:stretch>
            <a:fillRect/>
          </a:stretch>
        </p:blipFill>
        <p:spPr>
          <a:xfrm>
            <a:off x="8460360" y="158400"/>
            <a:ext cx="1571399" cy="2181600"/>
          </a:xfrm>
          <a:prstGeom prst="rect">
            <a:avLst/>
          </a:prstGeom>
          <a:noFill/>
          <a:ln>
            <a:noFill/>
          </a:ln>
        </p:spPr>
      </p:pic>
    </p:spTree>
  </p:cSld>
  <p:clrMapOvr>
    <a:masterClrMapping/>
  </p:clrMapOvr>
  <p:transition spd="slow" advClick="0" advTm="25000">
    <p:diamond/>
  </p:transition>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Class="entr"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0" fill="hold"/>
                                        <p:tgtEl>
                                          <p:spTgt spid="2">
                                            <p:txEl>
                                              <p:pRg st="0" end="0"/>
                                            </p:txEl>
                                          </p:spTgt>
                                        </p:tgtEl>
                                        <p:attrNameLst>
                                          <p:attrName>ppt_x</p:attrName>
                                        </p:attrNameLst>
                                      </p:cBhvr>
                                      <p:tavLst>
                                        <p:tav tm="0">
                                          <p:val>
                                            <p:strVal val="1+#ppt_w/2"/>
                                          </p:val>
                                        </p:tav>
                                        <p:tav tm="100000">
                                          <p:val>
                                            <p:strVal val="#ppt_x"/>
                                          </p:val>
                                        </p:tav>
                                      </p:tavLst>
                                    </p:anim>
                                    <p:anim calcmode="lin" valueType="num">
                                      <p:cBhvr>
                                        <p:cTn id="8" dur="50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0"/>
                            </p:stCondLst>
                            <p:childTnLst>
                              <p:par>
                                <p:cTn id="10" presetClass="entr"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0" fill="hold"/>
                                        <p:tgtEl>
                                          <p:spTgt spid="3">
                                            <p:txEl>
                                              <p:pRg st="0" end="0"/>
                                            </p:txEl>
                                          </p:spTgt>
                                        </p:tgtEl>
                                        <p:attrNameLst>
                                          <p:attrName>ppt_x</p:attrName>
                                        </p:attrNameLst>
                                      </p:cBhvr>
                                      <p:tavLst>
                                        <p:tav tm="0">
                                          <p:val>
                                            <p:strVal val="1+#ppt_w/2"/>
                                          </p:val>
                                        </p:tav>
                                        <p:tav tm="100000">
                                          <p:val>
                                            <p:strVal val="#ppt_x"/>
                                          </p:val>
                                        </p:tav>
                                      </p:tavLst>
                                    </p:anim>
                                    <p:anim calcmode="lin" valueType="num">
                                      <p:cBhvr>
                                        <p:cTn id="13" dur="5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0"/>
                            </p:stCondLst>
                            <p:childTnLst>
                              <p:par>
                                <p:cTn id="15" presetClass="entr" fill="hold" nodeType="afterEffect">
                                  <p:stCondLst>
                                    <p:cond delay="300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p:cTn id="17" dur="5000" fill="hold"/>
                                        <p:tgtEl>
                                          <p:spTgt spid="4">
                                            <p:txEl>
                                              <p:pRg st="0" end="0"/>
                                            </p:txEl>
                                          </p:spTgt>
                                        </p:tgtEl>
                                        <p:attrNameLst>
                                          <p:attrName>ppt_x</p:attrName>
                                        </p:attrNameLst>
                                      </p:cBhvr>
                                      <p:tavLst>
                                        <p:tav tm="0">
                                          <p:val>
                                            <p:strVal val="1+#ppt_w/2"/>
                                          </p:val>
                                        </p:tav>
                                        <p:tav tm="100000">
                                          <p:val>
                                            <p:strVal val="#ppt_x"/>
                                          </p:val>
                                        </p:tav>
                                      </p:tavLst>
                                    </p:anim>
                                    <p:anim calcmode="lin" valueType="num">
                                      <p:cBhvr>
                                        <p:cTn id="18" dur="5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20000" y="282240"/>
            <a:ext cx="9180000" cy="1262160"/>
          </a:xfrm>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it-IT">
                <a:solidFill>
                  <a:srgbClr val="FF0000"/>
                </a:solidFill>
              </a:rPr>
              <a:t>Il periodo dell'asilo nido</a:t>
            </a:r>
          </a:p>
        </p:txBody>
      </p:sp>
      <p:sp>
        <p:nvSpPr>
          <p:cNvPr id="3" name="Segnaposto testo 2"/>
          <p:cNvSpPr txBox="1">
            <a:spLocks noGrp="1"/>
          </p:cNvSpPr>
          <p:nvPr>
            <p:ph type="body" idx="4294967295"/>
          </p:nvPr>
        </p:nvSpPr>
        <p:spPr>
          <a:xfrm>
            <a:off x="720000" y="1980000"/>
            <a:ext cx="7380000" cy="6873677"/>
          </a:xfrm>
        </p:spPr>
        <p:txBody>
          <a:bodyPr>
            <a:spAutoFit/>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lgn="just">
              <a:buNone/>
            </a:pPr>
            <a:r>
              <a:rPr lang="it-IT" dirty="0" smtClean="0"/>
              <a:t>	Dal </a:t>
            </a:r>
            <a:r>
              <a:rPr lang="it-IT" dirty="0"/>
              <a:t>mese di settembre 2005 al mese di giugno 2007 ho frequentato l'asilo nido di </a:t>
            </a:r>
            <a:r>
              <a:rPr lang="it-IT" dirty="0" err="1"/>
              <a:t>Rapagnano</a:t>
            </a:r>
            <a:r>
              <a:rPr lang="it-IT" dirty="0"/>
              <a:t>. Le mie maestre, che ricordo con molto affetto, erano Emanuela, </a:t>
            </a:r>
            <a:r>
              <a:rPr lang="it-IT" dirty="0" smtClean="0"/>
              <a:t>Betty </a:t>
            </a:r>
            <a:r>
              <a:rPr lang="it-IT" dirty="0"/>
              <a:t>e Claudia, la mia preferita.</a:t>
            </a:r>
          </a:p>
          <a:p>
            <a:pPr marL="0" lvl="0" indent="0">
              <a:buNone/>
            </a:pPr>
            <a:endParaRPr lang="it-IT" sz="1800" dirty="0"/>
          </a:p>
          <a:p>
            <a:pPr marL="0" lvl="0" indent="0">
              <a:buNone/>
            </a:pPr>
            <a:endParaRPr lang="it-IT" dirty="0"/>
          </a:p>
          <a:p>
            <a:pPr marL="0" lvl="0" indent="0">
              <a:buNone/>
            </a:pPr>
            <a:endParaRPr lang="it-IT" dirty="0"/>
          </a:p>
          <a:p>
            <a:pPr marL="0" lvl="0" indent="0">
              <a:buNone/>
            </a:pPr>
            <a:endParaRPr lang="it-IT" dirty="0"/>
          </a:p>
          <a:p>
            <a:pPr marL="0" lvl="0" indent="0">
              <a:buNone/>
            </a:pPr>
            <a:endParaRPr lang="it-IT" dirty="0"/>
          </a:p>
          <a:p>
            <a:pPr marL="0" lvl="0" indent="0">
              <a:buNone/>
            </a:pPr>
            <a:endParaRPr lang="it-IT" dirty="0"/>
          </a:p>
          <a:p>
            <a:pPr marL="0" lvl="0" indent="0">
              <a:buNone/>
            </a:pPr>
            <a:endParaRPr lang="it-IT" dirty="0"/>
          </a:p>
          <a:p>
            <a:pPr marL="0" lvl="0" indent="0">
              <a:buNone/>
            </a:pPr>
            <a:endParaRPr lang="it-IT" dirty="0"/>
          </a:p>
          <a:p>
            <a:pPr marL="0" lvl="0" indent="0">
              <a:buNone/>
            </a:pPr>
            <a:endParaRPr lang="it-IT" dirty="0"/>
          </a:p>
          <a:p>
            <a:pPr marL="0" lvl="0" indent="0">
              <a:buNone/>
            </a:pPr>
            <a:endParaRPr lang="it-IT" dirty="0"/>
          </a:p>
        </p:txBody>
      </p:sp>
      <p:sp>
        <p:nvSpPr>
          <p:cNvPr id="4" name="Segnaposto testo 3"/>
          <p:cNvSpPr txBox="1">
            <a:spLocks noGrp="1"/>
          </p:cNvSpPr>
          <p:nvPr>
            <p:ph type="body" idx="4294967295"/>
          </p:nvPr>
        </p:nvSpPr>
        <p:spPr>
          <a:xfrm>
            <a:off x="720000" y="3780000"/>
            <a:ext cx="8640000" cy="1440000"/>
          </a:xfrm>
        </p:spPr>
        <p:txBody>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lgn="just">
              <a:buNone/>
            </a:pPr>
            <a:r>
              <a:rPr lang="it-IT" dirty="0" smtClean="0"/>
              <a:t>	All'asilo </a:t>
            </a:r>
            <a:r>
              <a:rPr lang="it-IT" dirty="0"/>
              <a:t>nido ho imparato a colorare, recitare piccole filastrocche ma soprattutto a condividere i giochi con gli altri bambini.  </a:t>
            </a:r>
          </a:p>
        </p:txBody>
      </p:sp>
      <p:pic>
        <p:nvPicPr>
          <p:cNvPr id="5" name="Immagine 4"/>
          <p:cNvPicPr>
            <a:picLocks noChangeAspect="1"/>
          </p:cNvPicPr>
          <p:nvPr/>
        </p:nvPicPr>
        <p:blipFill>
          <a:blip r:embed="rId3" cstate="print">
            <a:alphaModFix/>
            <a:lum/>
          </a:blip>
          <a:srcRect/>
          <a:stretch>
            <a:fillRect/>
          </a:stretch>
        </p:blipFill>
        <p:spPr>
          <a:xfrm>
            <a:off x="8460360" y="158400"/>
            <a:ext cx="1571399" cy="2181600"/>
          </a:xfrm>
          <a:prstGeom prst="rect">
            <a:avLst/>
          </a:prstGeom>
          <a:noFill/>
          <a:ln>
            <a:noFill/>
          </a:ln>
        </p:spPr>
      </p:pic>
    </p:spTree>
  </p:cSld>
  <p:clrMapOvr>
    <a:masterClrMapping/>
  </p:clrMapOvr>
  <p:transition spd="slow" advClick="0" advTm="25000">
    <p:diamond/>
  </p:transition>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Class="entr"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0" fill="hold"/>
                                        <p:tgtEl>
                                          <p:spTgt spid="2">
                                            <p:txEl>
                                              <p:pRg st="0" end="0"/>
                                            </p:txEl>
                                          </p:spTgt>
                                        </p:tgtEl>
                                        <p:attrNameLst>
                                          <p:attrName>ppt_x</p:attrName>
                                        </p:attrNameLst>
                                      </p:cBhvr>
                                      <p:tavLst>
                                        <p:tav tm="0">
                                          <p:val>
                                            <p:strVal val="1+#ppt_w/2"/>
                                          </p:val>
                                        </p:tav>
                                        <p:tav tm="100000">
                                          <p:val>
                                            <p:strVal val="#ppt_x"/>
                                          </p:val>
                                        </p:tav>
                                      </p:tavLst>
                                    </p:anim>
                                    <p:anim calcmode="lin" valueType="num">
                                      <p:cBhvr>
                                        <p:cTn id="8" dur="50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0"/>
                            </p:stCondLst>
                            <p:childTnLst>
                              <p:par>
                                <p:cTn id="10" presetClass="entr"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0" fill="hold"/>
                                        <p:tgtEl>
                                          <p:spTgt spid="3">
                                            <p:txEl>
                                              <p:pRg st="0" end="0"/>
                                            </p:txEl>
                                          </p:spTgt>
                                        </p:tgtEl>
                                        <p:attrNameLst>
                                          <p:attrName>ppt_x</p:attrName>
                                        </p:attrNameLst>
                                      </p:cBhvr>
                                      <p:tavLst>
                                        <p:tav tm="0">
                                          <p:val>
                                            <p:strVal val="1+#ppt_w/2"/>
                                          </p:val>
                                        </p:tav>
                                        <p:tav tm="100000">
                                          <p:val>
                                            <p:strVal val="#ppt_x"/>
                                          </p:val>
                                        </p:tav>
                                      </p:tavLst>
                                    </p:anim>
                                    <p:anim calcmode="lin" valueType="num">
                                      <p:cBhvr>
                                        <p:cTn id="13" dur="5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0"/>
                            </p:stCondLst>
                            <p:childTnLst>
                              <p:par>
                                <p:cTn id="15" presetClass="entr" fill="hold" nodeType="afterEffect">
                                  <p:stCondLst>
                                    <p:cond delay="300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p:cTn id="17" dur="5000" fill="hold"/>
                                        <p:tgtEl>
                                          <p:spTgt spid="4">
                                            <p:txEl>
                                              <p:pRg st="0" end="0"/>
                                            </p:txEl>
                                          </p:spTgt>
                                        </p:tgtEl>
                                        <p:attrNameLst>
                                          <p:attrName>ppt_x</p:attrName>
                                        </p:attrNameLst>
                                      </p:cBhvr>
                                      <p:tavLst>
                                        <p:tav tm="0">
                                          <p:val>
                                            <p:strVal val="1+#ppt_w/2"/>
                                          </p:val>
                                        </p:tav>
                                        <p:tav tm="100000">
                                          <p:val>
                                            <p:strVal val="#ppt_x"/>
                                          </p:val>
                                        </p:tav>
                                      </p:tavLst>
                                    </p:anim>
                                    <p:anim calcmode="lin" valueType="num">
                                      <p:cBhvr>
                                        <p:cTn id="18" dur="5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20000" y="282240"/>
            <a:ext cx="9180000" cy="1262160"/>
          </a:xfrm>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it-IT">
                <a:solidFill>
                  <a:srgbClr val="FF0000"/>
                </a:solidFill>
              </a:rPr>
              <a:t>Il ricordo della mia bisnonna Onorina</a:t>
            </a:r>
          </a:p>
        </p:txBody>
      </p:sp>
      <p:sp>
        <p:nvSpPr>
          <p:cNvPr id="3" name="Segnaposto testo 2"/>
          <p:cNvSpPr txBox="1">
            <a:spLocks noGrp="1"/>
          </p:cNvSpPr>
          <p:nvPr>
            <p:ph type="body" idx="4294967295"/>
          </p:nvPr>
        </p:nvSpPr>
        <p:spPr>
          <a:xfrm>
            <a:off x="720000" y="1980000"/>
            <a:ext cx="7200000" cy="6356520"/>
          </a:xfrm>
        </p:spPr>
        <p:txBody>
          <a:bodyPr>
            <a:spAutoFit/>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lgn="just">
              <a:buNone/>
            </a:pPr>
            <a:r>
              <a:rPr lang="it-IT" dirty="0" smtClean="0"/>
              <a:t>	Alla </a:t>
            </a:r>
            <a:r>
              <a:rPr lang="it-IT" dirty="0"/>
              <a:t>fine di settembre 2005 io e la mia famiglia siamo andati ad un ristorante per festeggiare il novantaduesimo compleanno della mia bisnonna </a:t>
            </a:r>
            <a:r>
              <a:rPr lang="it-IT" dirty="0" err="1"/>
              <a:t>Onorina</a:t>
            </a:r>
            <a:r>
              <a:rPr lang="it-IT" dirty="0"/>
              <a:t>.</a:t>
            </a:r>
          </a:p>
          <a:p>
            <a:pPr marL="0" lvl="0" indent="0">
              <a:buNone/>
            </a:pPr>
            <a:endParaRPr lang="it-IT" dirty="0"/>
          </a:p>
          <a:p>
            <a:pPr marL="0" lvl="0" indent="0">
              <a:buNone/>
            </a:pPr>
            <a:endParaRPr lang="it-IT" dirty="0"/>
          </a:p>
          <a:p>
            <a:pPr marL="0" lvl="0" indent="0">
              <a:buNone/>
            </a:pPr>
            <a:endParaRPr lang="it-IT" dirty="0"/>
          </a:p>
          <a:p>
            <a:pPr marL="0" lvl="0" indent="0">
              <a:buNone/>
            </a:pPr>
            <a:endParaRPr lang="it-IT" dirty="0"/>
          </a:p>
          <a:p>
            <a:pPr marL="0" lvl="0" indent="0">
              <a:buNone/>
            </a:pPr>
            <a:endParaRPr lang="it-IT" dirty="0"/>
          </a:p>
          <a:p>
            <a:pPr marL="0" lvl="0" indent="0">
              <a:buNone/>
            </a:pPr>
            <a:endParaRPr lang="it-IT" dirty="0"/>
          </a:p>
          <a:p>
            <a:pPr marL="0" lvl="0" indent="0">
              <a:buNone/>
            </a:pPr>
            <a:endParaRPr lang="it-IT" dirty="0"/>
          </a:p>
          <a:p>
            <a:pPr marL="0" lvl="0" indent="0">
              <a:buNone/>
            </a:pPr>
            <a:endParaRPr lang="it-IT" dirty="0"/>
          </a:p>
          <a:p>
            <a:pPr marL="0" lvl="0" indent="0">
              <a:buNone/>
            </a:pPr>
            <a:endParaRPr lang="it-IT" dirty="0"/>
          </a:p>
        </p:txBody>
      </p:sp>
      <p:sp>
        <p:nvSpPr>
          <p:cNvPr id="4" name="Segnaposto testo 3"/>
          <p:cNvSpPr txBox="1">
            <a:spLocks noGrp="1"/>
          </p:cNvSpPr>
          <p:nvPr>
            <p:ph type="body" idx="4294967295"/>
          </p:nvPr>
        </p:nvSpPr>
        <p:spPr>
          <a:xfrm>
            <a:off x="719832" y="3779837"/>
            <a:ext cx="8640000" cy="1440000"/>
          </a:xfrm>
        </p:spPr>
        <p:txBody>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lgn="just">
              <a:buNone/>
            </a:pPr>
            <a:r>
              <a:rPr lang="it-IT" dirty="0" smtClean="0"/>
              <a:t>	E</a:t>
            </a:r>
            <a:r>
              <a:rPr lang="it-IT" dirty="0"/>
              <a:t>' uno dei pochi ricordi che ho della mia bisnonna e, per preservarlo, i miei genitori mi hanno regalato la foto di quella giornata di festa.  </a:t>
            </a:r>
          </a:p>
        </p:txBody>
      </p:sp>
      <p:pic>
        <p:nvPicPr>
          <p:cNvPr id="5" name="Immagine 4"/>
          <p:cNvPicPr>
            <a:picLocks noChangeAspect="1"/>
          </p:cNvPicPr>
          <p:nvPr/>
        </p:nvPicPr>
        <p:blipFill>
          <a:blip r:embed="rId3" cstate="print">
            <a:alphaModFix/>
            <a:lum/>
          </a:blip>
          <a:srcRect/>
          <a:stretch>
            <a:fillRect/>
          </a:stretch>
        </p:blipFill>
        <p:spPr>
          <a:xfrm>
            <a:off x="8460360" y="158400"/>
            <a:ext cx="1571399" cy="2181600"/>
          </a:xfrm>
          <a:prstGeom prst="rect">
            <a:avLst/>
          </a:prstGeom>
          <a:noFill/>
          <a:ln>
            <a:noFill/>
          </a:ln>
        </p:spPr>
      </p:pic>
    </p:spTree>
  </p:cSld>
  <p:clrMapOvr>
    <a:masterClrMapping/>
  </p:clrMapOvr>
  <p:transition spd="slow" advClick="0" advTm="25000">
    <p:diamond/>
  </p:transition>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Class="entr"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0" fill="hold"/>
                                        <p:tgtEl>
                                          <p:spTgt spid="2">
                                            <p:txEl>
                                              <p:pRg st="0" end="0"/>
                                            </p:txEl>
                                          </p:spTgt>
                                        </p:tgtEl>
                                        <p:attrNameLst>
                                          <p:attrName>ppt_x</p:attrName>
                                        </p:attrNameLst>
                                      </p:cBhvr>
                                      <p:tavLst>
                                        <p:tav tm="0">
                                          <p:val>
                                            <p:strVal val="1+#ppt_w/2"/>
                                          </p:val>
                                        </p:tav>
                                        <p:tav tm="100000">
                                          <p:val>
                                            <p:strVal val="#ppt_x"/>
                                          </p:val>
                                        </p:tav>
                                      </p:tavLst>
                                    </p:anim>
                                    <p:anim calcmode="lin" valueType="num">
                                      <p:cBhvr>
                                        <p:cTn id="8" dur="50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0"/>
                            </p:stCondLst>
                            <p:childTnLst>
                              <p:par>
                                <p:cTn id="10" presetClass="entr"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0" fill="hold"/>
                                        <p:tgtEl>
                                          <p:spTgt spid="3">
                                            <p:txEl>
                                              <p:pRg st="0" end="0"/>
                                            </p:txEl>
                                          </p:spTgt>
                                        </p:tgtEl>
                                        <p:attrNameLst>
                                          <p:attrName>ppt_x</p:attrName>
                                        </p:attrNameLst>
                                      </p:cBhvr>
                                      <p:tavLst>
                                        <p:tav tm="0">
                                          <p:val>
                                            <p:strVal val="1+#ppt_w/2"/>
                                          </p:val>
                                        </p:tav>
                                        <p:tav tm="100000">
                                          <p:val>
                                            <p:strVal val="#ppt_x"/>
                                          </p:val>
                                        </p:tav>
                                      </p:tavLst>
                                    </p:anim>
                                    <p:anim calcmode="lin" valueType="num">
                                      <p:cBhvr>
                                        <p:cTn id="13" dur="5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0"/>
                            </p:stCondLst>
                            <p:childTnLst>
                              <p:par>
                                <p:cTn id="15" presetClass="entr" fill="hold" nodeType="afterEffect">
                                  <p:stCondLst>
                                    <p:cond delay="300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p:cTn id="17" dur="5000" fill="hold"/>
                                        <p:tgtEl>
                                          <p:spTgt spid="4">
                                            <p:txEl>
                                              <p:pRg st="0" end="0"/>
                                            </p:txEl>
                                          </p:spTgt>
                                        </p:tgtEl>
                                        <p:attrNameLst>
                                          <p:attrName>ppt_x</p:attrName>
                                        </p:attrNameLst>
                                      </p:cBhvr>
                                      <p:tavLst>
                                        <p:tav tm="0">
                                          <p:val>
                                            <p:strVal val="1+#ppt_w/2"/>
                                          </p:val>
                                        </p:tav>
                                        <p:tav tm="100000">
                                          <p:val>
                                            <p:strVal val="#ppt_x"/>
                                          </p:val>
                                        </p:tav>
                                      </p:tavLst>
                                    </p:anim>
                                    <p:anim calcmode="lin" valueType="num">
                                      <p:cBhvr>
                                        <p:cTn id="18" dur="5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20000" y="282240"/>
            <a:ext cx="9180000" cy="1262160"/>
          </a:xfrm>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it-IT">
                <a:solidFill>
                  <a:srgbClr val="FF0000"/>
                </a:solidFill>
              </a:rPr>
              <a:t>La nascita del mio fratellino Andrea</a:t>
            </a:r>
          </a:p>
        </p:txBody>
      </p:sp>
      <p:sp>
        <p:nvSpPr>
          <p:cNvPr id="3" name="Segnaposto testo 2"/>
          <p:cNvSpPr txBox="1">
            <a:spLocks noGrp="1"/>
          </p:cNvSpPr>
          <p:nvPr>
            <p:ph type="body" idx="4294967295"/>
          </p:nvPr>
        </p:nvSpPr>
        <p:spPr>
          <a:xfrm>
            <a:off x="720000" y="1980000"/>
            <a:ext cx="7200000" cy="1477328"/>
          </a:xfrm>
        </p:spPr>
        <p:txBody>
          <a:bodyPr>
            <a:spAutoFit/>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lgn="just">
              <a:buNone/>
            </a:pPr>
            <a:r>
              <a:rPr lang="it-IT" dirty="0" smtClean="0"/>
              <a:t>	Il </a:t>
            </a:r>
            <a:r>
              <a:rPr lang="it-IT" dirty="0"/>
              <a:t>21/03/2006 è nato mio fratello Andrea. Non ho molti ricordi della sua nascita perché io ero ancora molto piccolo. I miei genitori hanno però conservato foto e video dei primi momenti passati insieme a lui.</a:t>
            </a:r>
          </a:p>
        </p:txBody>
      </p:sp>
      <p:sp>
        <p:nvSpPr>
          <p:cNvPr id="4" name="Segnaposto testo 3"/>
          <p:cNvSpPr txBox="1">
            <a:spLocks noGrp="1"/>
          </p:cNvSpPr>
          <p:nvPr>
            <p:ph type="body" idx="4294967295"/>
          </p:nvPr>
        </p:nvSpPr>
        <p:spPr>
          <a:xfrm>
            <a:off x="720000" y="5400000"/>
            <a:ext cx="8640000" cy="1440000"/>
          </a:xfrm>
        </p:spPr>
        <p:txBody>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lgn="just">
              <a:buNone/>
            </a:pPr>
            <a:r>
              <a:rPr lang="it-IT" dirty="0" smtClean="0"/>
              <a:t>	Sono </a:t>
            </a:r>
            <a:r>
              <a:rPr lang="it-IT" dirty="0"/>
              <a:t>contento che i miei genitori abbiano deciso di avere altri bambini anche se la convivenza con mio fratello non è sempre facile.   </a:t>
            </a:r>
          </a:p>
        </p:txBody>
      </p:sp>
      <p:pic>
        <p:nvPicPr>
          <p:cNvPr id="5" name="Immagine 4"/>
          <p:cNvPicPr>
            <a:picLocks noChangeAspect="1"/>
          </p:cNvPicPr>
          <p:nvPr/>
        </p:nvPicPr>
        <p:blipFill>
          <a:blip r:embed="rId3" cstate="print">
            <a:alphaModFix/>
            <a:lum/>
          </a:blip>
          <a:srcRect/>
          <a:stretch>
            <a:fillRect/>
          </a:stretch>
        </p:blipFill>
        <p:spPr>
          <a:xfrm>
            <a:off x="8460360" y="158400"/>
            <a:ext cx="1571399" cy="2181600"/>
          </a:xfrm>
          <a:prstGeom prst="rect">
            <a:avLst/>
          </a:prstGeom>
          <a:noFill/>
          <a:ln>
            <a:noFill/>
          </a:ln>
        </p:spPr>
      </p:pic>
      <p:pic>
        <p:nvPicPr>
          <p:cNvPr id="6" name="Immagine 5"/>
          <p:cNvPicPr>
            <a:picLocks noChangeAspect="1"/>
          </p:cNvPicPr>
          <p:nvPr/>
        </p:nvPicPr>
        <p:blipFill>
          <a:blip r:embed="rId4" cstate="print">
            <a:alphaModFix/>
            <a:lum/>
          </a:blip>
          <a:srcRect/>
          <a:stretch>
            <a:fillRect/>
          </a:stretch>
        </p:blipFill>
        <p:spPr>
          <a:xfrm>
            <a:off x="6336438" y="3491804"/>
            <a:ext cx="1223562" cy="1728195"/>
          </a:xfrm>
          <a:prstGeom prst="rect">
            <a:avLst/>
          </a:prstGeom>
          <a:noFill/>
          <a:ln>
            <a:noFill/>
          </a:ln>
        </p:spPr>
      </p:pic>
    </p:spTree>
  </p:cSld>
  <p:clrMapOvr>
    <a:masterClrMapping/>
  </p:clrMapOvr>
  <p:transition spd="slow" advClick="0" advTm="25000">
    <p:diamond/>
  </p:transition>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Class="entr"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0" fill="hold"/>
                                        <p:tgtEl>
                                          <p:spTgt spid="2">
                                            <p:txEl>
                                              <p:pRg st="0" end="0"/>
                                            </p:txEl>
                                          </p:spTgt>
                                        </p:tgtEl>
                                        <p:attrNameLst>
                                          <p:attrName>ppt_x</p:attrName>
                                        </p:attrNameLst>
                                      </p:cBhvr>
                                      <p:tavLst>
                                        <p:tav tm="0">
                                          <p:val>
                                            <p:strVal val="1+#ppt_w/2"/>
                                          </p:val>
                                        </p:tav>
                                        <p:tav tm="100000">
                                          <p:val>
                                            <p:strVal val="#ppt_x"/>
                                          </p:val>
                                        </p:tav>
                                      </p:tavLst>
                                    </p:anim>
                                    <p:anim calcmode="lin" valueType="num">
                                      <p:cBhvr>
                                        <p:cTn id="8" dur="50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0"/>
                            </p:stCondLst>
                            <p:childTnLst>
                              <p:par>
                                <p:cTn id="10" presetClass="entr"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0" fill="hold"/>
                                        <p:tgtEl>
                                          <p:spTgt spid="3">
                                            <p:txEl>
                                              <p:pRg st="0" end="0"/>
                                            </p:txEl>
                                          </p:spTgt>
                                        </p:tgtEl>
                                        <p:attrNameLst>
                                          <p:attrName>ppt_x</p:attrName>
                                        </p:attrNameLst>
                                      </p:cBhvr>
                                      <p:tavLst>
                                        <p:tav tm="0">
                                          <p:val>
                                            <p:strVal val="1+#ppt_w/2"/>
                                          </p:val>
                                        </p:tav>
                                        <p:tav tm="100000">
                                          <p:val>
                                            <p:strVal val="#ppt_x"/>
                                          </p:val>
                                        </p:tav>
                                      </p:tavLst>
                                    </p:anim>
                                    <p:anim calcmode="lin" valueType="num">
                                      <p:cBhvr>
                                        <p:cTn id="13" dur="5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0"/>
                            </p:stCondLst>
                            <p:childTnLst>
                              <p:par>
                                <p:cTn id="15" presetID="8" presetClass="entr" presetSubtype="16"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amond(in)">
                                      <p:cBhvr>
                                        <p:cTn id="17" dur="3000"/>
                                        <p:tgtEl>
                                          <p:spTgt spid="6"/>
                                        </p:tgtEl>
                                      </p:cBhvr>
                                    </p:animEffect>
                                  </p:childTnLst>
                                </p:cTn>
                              </p:par>
                            </p:childTnLst>
                          </p:cTn>
                        </p:par>
                        <p:par>
                          <p:cTn id="18" fill="hold">
                            <p:stCondLst>
                              <p:cond delay="13000"/>
                            </p:stCondLst>
                            <p:childTnLst>
                              <p:par>
                                <p:cTn id="19" presetClass="entr" fill="hold" nodeType="afterEffect">
                                  <p:stCondLst>
                                    <p:cond delay="300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p:cTn id="21" dur="5000" fill="hold"/>
                                        <p:tgtEl>
                                          <p:spTgt spid="4">
                                            <p:txEl>
                                              <p:pRg st="0" end="0"/>
                                            </p:txEl>
                                          </p:spTgt>
                                        </p:tgtEl>
                                        <p:attrNameLst>
                                          <p:attrName>ppt_x</p:attrName>
                                        </p:attrNameLst>
                                      </p:cBhvr>
                                      <p:tavLst>
                                        <p:tav tm="0">
                                          <p:val>
                                            <p:strVal val="1+#ppt_w/2"/>
                                          </p:val>
                                        </p:tav>
                                        <p:tav tm="100000">
                                          <p:val>
                                            <p:strVal val="#ppt_x"/>
                                          </p:val>
                                        </p:tav>
                                      </p:tavLst>
                                    </p:anim>
                                    <p:anim calcmode="lin" valueType="num">
                                      <p:cBhvr>
                                        <p:cTn id="22" dur="5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20000" y="282240"/>
            <a:ext cx="9180000" cy="1262160"/>
          </a:xfrm>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it-IT">
                <a:solidFill>
                  <a:srgbClr val="FF0000"/>
                </a:solidFill>
              </a:rPr>
              <a:t>Il mio primo giorno alla scuola dell'infanzia</a:t>
            </a:r>
          </a:p>
        </p:txBody>
      </p:sp>
      <p:sp>
        <p:nvSpPr>
          <p:cNvPr id="3" name="Segnaposto testo 2"/>
          <p:cNvSpPr txBox="1">
            <a:spLocks noGrp="1"/>
          </p:cNvSpPr>
          <p:nvPr>
            <p:ph type="body" idx="4294967295"/>
          </p:nvPr>
        </p:nvSpPr>
        <p:spPr>
          <a:xfrm>
            <a:off x="719832" y="1619597"/>
            <a:ext cx="7380000" cy="6047809"/>
          </a:xfrm>
        </p:spPr>
        <p:txBody>
          <a:bodyPr>
            <a:spAutoFit/>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lgn="just">
              <a:buNone/>
            </a:pPr>
            <a:r>
              <a:rPr lang="it-IT" dirty="0" smtClean="0"/>
              <a:t>	Il </a:t>
            </a:r>
            <a:r>
              <a:rPr lang="it-IT" dirty="0"/>
              <a:t>10/09/2007 ho trascorso la mia prima giornata alla scuola dell'infanzia e, </a:t>
            </a:r>
            <a:r>
              <a:rPr lang="it-IT" dirty="0" smtClean="0"/>
              <a:t>mentre </a:t>
            </a:r>
            <a:r>
              <a:rPr lang="it-IT" dirty="0"/>
              <a:t>stavo giocando con gli altri bambini, ho iniziato a piangere.</a:t>
            </a:r>
          </a:p>
          <a:p>
            <a:pPr marL="0" lvl="0" indent="0">
              <a:buNone/>
            </a:pPr>
            <a:endParaRPr lang="it-IT" dirty="0"/>
          </a:p>
          <a:p>
            <a:pPr marL="0" lvl="0" indent="0">
              <a:buNone/>
            </a:pPr>
            <a:endParaRPr lang="it-IT" dirty="0"/>
          </a:p>
          <a:p>
            <a:pPr marL="0" lvl="0" indent="0">
              <a:buNone/>
            </a:pPr>
            <a:endParaRPr lang="it-IT" dirty="0"/>
          </a:p>
          <a:p>
            <a:pPr marL="0" lvl="0" indent="0">
              <a:buNone/>
            </a:pPr>
            <a:endParaRPr lang="it-IT" dirty="0"/>
          </a:p>
          <a:p>
            <a:pPr marL="0" lvl="0" indent="0">
              <a:buNone/>
            </a:pPr>
            <a:endParaRPr lang="it-IT" dirty="0"/>
          </a:p>
          <a:p>
            <a:pPr marL="0" lvl="0" indent="0">
              <a:buNone/>
            </a:pPr>
            <a:endParaRPr lang="it-IT" dirty="0"/>
          </a:p>
          <a:p>
            <a:pPr marL="0" lvl="0" indent="0">
              <a:buNone/>
            </a:pPr>
            <a:endParaRPr lang="it-IT" dirty="0"/>
          </a:p>
          <a:p>
            <a:pPr marL="0" lvl="0" indent="0">
              <a:buNone/>
            </a:pPr>
            <a:endParaRPr lang="it-IT" dirty="0"/>
          </a:p>
          <a:p>
            <a:pPr marL="0" lvl="0" indent="0">
              <a:buNone/>
            </a:pPr>
            <a:endParaRPr lang="it-IT" dirty="0"/>
          </a:p>
        </p:txBody>
      </p:sp>
      <p:sp>
        <p:nvSpPr>
          <p:cNvPr id="4" name="Segnaposto testo 3"/>
          <p:cNvSpPr txBox="1">
            <a:spLocks noGrp="1"/>
          </p:cNvSpPr>
          <p:nvPr>
            <p:ph type="body" idx="4294967295"/>
          </p:nvPr>
        </p:nvSpPr>
        <p:spPr>
          <a:xfrm>
            <a:off x="719832" y="5219997"/>
            <a:ext cx="8640000" cy="1440000"/>
          </a:xfrm>
        </p:spPr>
        <p:txBody>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lgn="just">
              <a:buNone/>
            </a:pPr>
            <a:r>
              <a:rPr lang="it-IT" dirty="0" smtClean="0"/>
              <a:t>	Fortunatamente </a:t>
            </a:r>
            <a:r>
              <a:rPr lang="it-IT" dirty="0"/>
              <a:t>dopo un po' ho capito che stare insieme è divertente e che avrei conosciuto molti nuovi amici. E poi....che bontà il cibo alla mensa delle cuoche Luciana e Giuseppina! E che brave le maestre </a:t>
            </a:r>
            <a:r>
              <a:rPr lang="it-IT" dirty="0" err="1" smtClean="0"/>
              <a:t>Leonella</a:t>
            </a:r>
            <a:r>
              <a:rPr lang="it-IT" dirty="0" smtClean="0"/>
              <a:t> </a:t>
            </a:r>
            <a:r>
              <a:rPr lang="it-IT" dirty="0"/>
              <a:t>e </a:t>
            </a:r>
            <a:r>
              <a:rPr lang="it-IT" dirty="0" err="1"/>
              <a:t>Fabrizia</a:t>
            </a:r>
            <a:r>
              <a:rPr lang="it-IT" dirty="0"/>
              <a:t>!    </a:t>
            </a:r>
          </a:p>
        </p:txBody>
      </p:sp>
      <p:pic>
        <p:nvPicPr>
          <p:cNvPr id="5" name="Immagine 4"/>
          <p:cNvPicPr>
            <a:picLocks noChangeAspect="1"/>
          </p:cNvPicPr>
          <p:nvPr/>
        </p:nvPicPr>
        <p:blipFill>
          <a:blip r:embed="rId3" cstate="print">
            <a:alphaModFix/>
            <a:lum/>
          </a:blip>
          <a:srcRect/>
          <a:stretch>
            <a:fillRect/>
          </a:stretch>
        </p:blipFill>
        <p:spPr>
          <a:xfrm>
            <a:off x="8460360" y="158400"/>
            <a:ext cx="1571399" cy="2181600"/>
          </a:xfrm>
          <a:prstGeom prst="rect">
            <a:avLst/>
          </a:prstGeom>
          <a:noFill/>
          <a:ln>
            <a:noFill/>
          </a:ln>
        </p:spPr>
      </p:pic>
      <p:pic>
        <p:nvPicPr>
          <p:cNvPr id="6" name="Immagine 5" descr="DSC04949.JPG"/>
          <p:cNvPicPr>
            <a:picLocks noChangeAspect="1"/>
          </p:cNvPicPr>
          <p:nvPr/>
        </p:nvPicPr>
        <p:blipFill>
          <a:blip r:embed="rId4" cstate="print"/>
          <a:stretch>
            <a:fillRect/>
          </a:stretch>
        </p:blipFill>
        <p:spPr>
          <a:xfrm>
            <a:off x="3960191" y="2843733"/>
            <a:ext cx="3168353" cy="2376264"/>
          </a:xfrm>
          <a:prstGeom prst="rect">
            <a:avLst/>
          </a:prstGeom>
        </p:spPr>
      </p:pic>
    </p:spTree>
  </p:cSld>
  <p:clrMapOvr>
    <a:masterClrMapping/>
  </p:clrMapOvr>
  <p:transition spd="slow" advClick="0" advTm="30000">
    <p:diamond/>
  </p:transition>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Class="entr"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0" fill="hold"/>
                                        <p:tgtEl>
                                          <p:spTgt spid="2">
                                            <p:txEl>
                                              <p:pRg st="0" end="0"/>
                                            </p:txEl>
                                          </p:spTgt>
                                        </p:tgtEl>
                                        <p:attrNameLst>
                                          <p:attrName>ppt_x</p:attrName>
                                        </p:attrNameLst>
                                      </p:cBhvr>
                                      <p:tavLst>
                                        <p:tav tm="0">
                                          <p:val>
                                            <p:strVal val="1+#ppt_w/2"/>
                                          </p:val>
                                        </p:tav>
                                        <p:tav tm="100000">
                                          <p:val>
                                            <p:strVal val="#ppt_x"/>
                                          </p:val>
                                        </p:tav>
                                      </p:tavLst>
                                    </p:anim>
                                    <p:anim calcmode="lin" valueType="num">
                                      <p:cBhvr>
                                        <p:cTn id="8" dur="50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0"/>
                            </p:stCondLst>
                            <p:childTnLst>
                              <p:par>
                                <p:cTn id="10" presetClass="entr"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0" fill="hold"/>
                                        <p:tgtEl>
                                          <p:spTgt spid="3">
                                            <p:txEl>
                                              <p:pRg st="0" end="0"/>
                                            </p:txEl>
                                          </p:spTgt>
                                        </p:tgtEl>
                                        <p:attrNameLst>
                                          <p:attrName>ppt_x</p:attrName>
                                        </p:attrNameLst>
                                      </p:cBhvr>
                                      <p:tavLst>
                                        <p:tav tm="0">
                                          <p:val>
                                            <p:strVal val="1+#ppt_w/2"/>
                                          </p:val>
                                        </p:tav>
                                        <p:tav tm="100000">
                                          <p:val>
                                            <p:strVal val="#ppt_x"/>
                                          </p:val>
                                        </p:tav>
                                      </p:tavLst>
                                    </p:anim>
                                    <p:anim calcmode="lin" valueType="num">
                                      <p:cBhvr>
                                        <p:cTn id="13" dur="5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0"/>
                            </p:stCondLst>
                            <p:childTnLst>
                              <p:par>
                                <p:cTn id="15" presetID="13" presetClass="entr" presetSubtype="16"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plus(in)">
                                      <p:cBhvr>
                                        <p:cTn id="17" dur="3000"/>
                                        <p:tgtEl>
                                          <p:spTgt spid="6"/>
                                        </p:tgtEl>
                                      </p:cBhvr>
                                    </p:animEffect>
                                  </p:childTnLst>
                                </p:cTn>
                              </p:par>
                            </p:childTnLst>
                          </p:cTn>
                        </p:par>
                        <p:par>
                          <p:cTn id="18" fill="hold">
                            <p:stCondLst>
                              <p:cond delay="13000"/>
                            </p:stCondLst>
                            <p:childTnLst>
                              <p:par>
                                <p:cTn id="19" presetClass="entr" fill="hold" nodeType="afterEffect">
                                  <p:stCondLst>
                                    <p:cond delay="300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p:cTn id="21" dur="5000" fill="hold"/>
                                        <p:tgtEl>
                                          <p:spTgt spid="4">
                                            <p:txEl>
                                              <p:pRg st="0" end="0"/>
                                            </p:txEl>
                                          </p:spTgt>
                                        </p:tgtEl>
                                        <p:attrNameLst>
                                          <p:attrName>ppt_x</p:attrName>
                                        </p:attrNameLst>
                                      </p:cBhvr>
                                      <p:tavLst>
                                        <p:tav tm="0">
                                          <p:val>
                                            <p:strVal val="1+#ppt_w/2"/>
                                          </p:val>
                                        </p:tav>
                                        <p:tav tm="100000">
                                          <p:val>
                                            <p:strVal val="#ppt_x"/>
                                          </p:val>
                                        </p:tav>
                                      </p:tavLst>
                                    </p:anim>
                                    <p:anim calcmode="lin" valueType="num">
                                      <p:cBhvr>
                                        <p:cTn id="22" dur="5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20000" y="282240"/>
            <a:ext cx="9180000" cy="1262160"/>
          </a:xfrm>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it-IT">
                <a:solidFill>
                  <a:srgbClr val="FF0000"/>
                </a:solidFill>
              </a:rPr>
              <a:t>Finalmente imparo ad andare in bicicletta</a:t>
            </a:r>
          </a:p>
        </p:txBody>
      </p:sp>
      <p:sp>
        <p:nvSpPr>
          <p:cNvPr id="3" name="Segnaposto testo 2"/>
          <p:cNvSpPr txBox="1">
            <a:spLocks noGrp="1"/>
          </p:cNvSpPr>
          <p:nvPr>
            <p:ph type="body" idx="4294967295"/>
          </p:nvPr>
        </p:nvSpPr>
        <p:spPr>
          <a:xfrm>
            <a:off x="720000" y="1980000"/>
            <a:ext cx="7380000" cy="6356520"/>
          </a:xfrm>
        </p:spPr>
        <p:txBody>
          <a:bodyPr>
            <a:spAutoFit/>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lgn="just">
              <a:buNone/>
            </a:pPr>
            <a:r>
              <a:rPr lang="it-IT" dirty="0" smtClean="0"/>
              <a:t>	Nell’estate del </a:t>
            </a:r>
            <a:r>
              <a:rPr lang="it-IT" dirty="0"/>
              <a:t>2008 ho imparato ad andare in bicicletta senza le </a:t>
            </a:r>
            <a:r>
              <a:rPr lang="it-IT" dirty="0" smtClean="0"/>
              <a:t>rotelline </a:t>
            </a:r>
            <a:r>
              <a:rPr lang="it-IT" dirty="0"/>
              <a:t>grazie all'aiuto di </a:t>
            </a:r>
            <a:r>
              <a:rPr lang="it-IT" dirty="0" smtClean="0"/>
              <a:t>mio cugino </a:t>
            </a:r>
            <a:r>
              <a:rPr lang="it-IT" dirty="0"/>
              <a:t>Claudio che è un ex alunno della maestra Teresa ed è quindi uno dei “Grandi Roditori”.</a:t>
            </a:r>
          </a:p>
          <a:p>
            <a:pPr marL="0" lvl="0" indent="0">
              <a:buNone/>
            </a:pPr>
            <a:endParaRPr lang="it-IT" dirty="0"/>
          </a:p>
          <a:p>
            <a:pPr marL="0" lvl="0" indent="0">
              <a:buNone/>
            </a:pPr>
            <a:endParaRPr lang="it-IT" dirty="0"/>
          </a:p>
          <a:p>
            <a:pPr marL="0" lvl="0" indent="0">
              <a:buNone/>
            </a:pPr>
            <a:endParaRPr lang="it-IT" dirty="0"/>
          </a:p>
          <a:p>
            <a:pPr marL="0" lvl="0" indent="0">
              <a:buNone/>
            </a:pPr>
            <a:endParaRPr lang="it-IT" dirty="0"/>
          </a:p>
          <a:p>
            <a:pPr marL="0" lvl="0" indent="0">
              <a:buNone/>
            </a:pPr>
            <a:endParaRPr lang="it-IT" dirty="0"/>
          </a:p>
          <a:p>
            <a:pPr marL="0" lvl="0" indent="0">
              <a:buNone/>
            </a:pPr>
            <a:endParaRPr lang="it-IT" dirty="0"/>
          </a:p>
          <a:p>
            <a:pPr marL="0" lvl="0" indent="0">
              <a:buNone/>
            </a:pPr>
            <a:endParaRPr lang="it-IT" dirty="0"/>
          </a:p>
          <a:p>
            <a:pPr marL="0" lvl="0" indent="0">
              <a:buNone/>
            </a:pPr>
            <a:endParaRPr lang="it-IT" dirty="0"/>
          </a:p>
          <a:p>
            <a:pPr marL="0" lvl="0" indent="0">
              <a:buNone/>
            </a:pPr>
            <a:endParaRPr lang="it-IT" dirty="0"/>
          </a:p>
        </p:txBody>
      </p:sp>
      <p:sp>
        <p:nvSpPr>
          <p:cNvPr id="4" name="Segnaposto testo 3"/>
          <p:cNvSpPr txBox="1">
            <a:spLocks noGrp="1"/>
          </p:cNvSpPr>
          <p:nvPr>
            <p:ph type="body" idx="4294967295"/>
          </p:nvPr>
        </p:nvSpPr>
        <p:spPr>
          <a:xfrm>
            <a:off x="720000" y="3780000"/>
            <a:ext cx="8640000" cy="1440000"/>
          </a:xfrm>
        </p:spPr>
        <p:txBody>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lgn="just">
              <a:buNone/>
            </a:pPr>
            <a:r>
              <a:rPr lang="it-IT" dirty="0" smtClean="0"/>
              <a:t>	Mi </a:t>
            </a:r>
            <a:r>
              <a:rPr lang="it-IT" dirty="0"/>
              <a:t>ricordo la grande soddisfazione con la quale ho mostrato ai miei familiari la mia abilità nell'andare in bicicletta.  </a:t>
            </a:r>
          </a:p>
        </p:txBody>
      </p:sp>
      <p:pic>
        <p:nvPicPr>
          <p:cNvPr id="5" name="Immagine 4"/>
          <p:cNvPicPr>
            <a:picLocks noChangeAspect="1"/>
          </p:cNvPicPr>
          <p:nvPr/>
        </p:nvPicPr>
        <p:blipFill>
          <a:blip r:embed="rId3" cstate="print">
            <a:alphaModFix/>
            <a:lum/>
          </a:blip>
          <a:srcRect/>
          <a:stretch>
            <a:fillRect/>
          </a:stretch>
        </p:blipFill>
        <p:spPr>
          <a:xfrm>
            <a:off x="8460360" y="158400"/>
            <a:ext cx="1571399" cy="2181600"/>
          </a:xfrm>
          <a:prstGeom prst="rect">
            <a:avLst/>
          </a:prstGeom>
          <a:noFill/>
          <a:ln>
            <a:noFill/>
          </a:ln>
        </p:spPr>
      </p:pic>
    </p:spTree>
  </p:cSld>
  <p:clrMapOvr>
    <a:masterClrMapping/>
  </p:clrMapOvr>
  <p:transition spd="slow" advClick="0" advTm="25000">
    <p:diamond/>
  </p:transition>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Class="entr"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0" fill="hold"/>
                                        <p:tgtEl>
                                          <p:spTgt spid="2">
                                            <p:txEl>
                                              <p:pRg st="0" end="0"/>
                                            </p:txEl>
                                          </p:spTgt>
                                        </p:tgtEl>
                                        <p:attrNameLst>
                                          <p:attrName>ppt_x</p:attrName>
                                        </p:attrNameLst>
                                      </p:cBhvr>
                                      <p:tavLst>
                                        <p:tav tm="0">
                                          <p:val>
                                            <p:strVal val="1+#ppt_w/2"/>
                                          </p:val>
                                        </p:tav>
                                        <p:tav tm="100000">
                                          <p:val>
                                            <p:strVal val="#ppt_x"/>
                                          </p:val>
                                        </p:tav>
                                      </p:tavLst>
                                    </p:anim>
                                    <p:anim calcmode="lin" valueType="num">
                                      <p:cBhvr>
                                        <p:cTn id="8" dur="50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0"/>
                            </p:stCondLst>
                            <p:childTnLst>
                              <p:par>
                                <p:cTn id="10" presetClass="entr"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0" fill="hold"/>
                                        <p:tgtEl>
                                          <p:spTgt spid="3">
                                            <p:txEl>
                                              <p:pRg st="0" end="0"/>
                                            </p:txEl>
                                          </p:spTgt>
                                        </p:tgtEl>
                                        <p:attrNameLst>
                                          <p:attrName>ppt_x</p:attrName>
                                        </p:attrNameLst>
                                      </p:cBhvr>
                                      <p:tavLst>
                                        <p:tav tm="0">
                                          <p:val>
                                            <p:strVal val="1+#ppt_w/2"/>
                                          </p:val>
                                        </p:tav>
                                        <p:tav tm="100000">
                                          <p:val>
                                            <p:strVal val="#ppt_x"/>
                                          </p:val>
                                        </p:tav>
                                      </p:tavLst>
                                    </p:anim>
                                    <p:anim calcmode="lin" valueType="num">
                                      <p:cBhvr>
                                        <p:cTn id="13" dur="5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0"/>
                            </p:stCondLst>
                            <p:childTnLst>
                              <p:par>
                                <p:cTn id="15" presetClass="entr" fill="hold" nodeType="afterEffect">
                                  <p:stCondLst>
                                    <p:cond delay="300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p:cTn id="17" dur="5000" fill="hold"/>
                                        <p:tgtEl>
                                          <p:spTgt spid="4">
                                            <p:txEl>
                                              <p:pRg st="0" end="0"/>
                                            </p:txEl>
                                          </p:spTgt>
                                        </p:tgtEl>
                                        <p:attrNameLst>
                                          <p:attrName>ppt_x</p:attrName>
                                        </p:attrNameLst>
                                      </p:cBhvr>
                                      <p:tavLst>
                                        <p:tav tm="0">
                                          <p:val>
                                            <p:strVal val="1+#ppt_w/2"/>
                                          </p:val>
                                        </p:tav>
                                        <p:tav tm="100000">
                                          <p:val>
                                            <p:strVal val="#ppt_x"/>
                                          </p:val>
                                        </p:tav>
                                      </p:tavLst>
                                    </p:anim>
                                    <p:anim calcmode="lin" valueType="num">
                                      <p:cBhvr>
                                        <p:cTn id="18" dur="5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20000" y="282240"/>
            <a:ext cx="9180000" cy="1262160"/>
          </a:xfrm>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it-IT" dirty="0">
                <a:solidFill>
                  <a:srgbClr val="FF0000"/>
                </a:solidFill>
              </a:rPr>
              <a:t>Il mio sesto compleanno e la passione per il Milan</a:t>
            </a:r>
          </a:p>
        </p:txBody>
      </p:sp>
      <p:sp>
        <p:nvSpPr>
          <p:cNvPr id="3" name="Segnaposto testo 2"/>
          <p:cNvSpPr txBox="1">
            <a:spLocks noGrp="1"/>
          </p:cNvSpPr>
          <p:nvPr>
            <p:ph type="body" idx="4294967295"/>
          </p:nvPr>
        </p:nvSpPr>
        <p:spPr>
          <a:xfrm>
            <a:off x="720000" y="1980000"/>
            <a:ext cx="7380000" cy="738664"/>
          </a:xfrm>
        </p:spPr>
        <p:txBody>
          <a:bodyPr>
            <a:spAutoFit/>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lgn="just">
              <a:buNone/>
            </a:pPr>
            <a:r>
              <a:rPr lang="it-IT" dirty="0" smtClean="0"/>
              <a:t>	In </a:t>
            </a:r>
            <a:r>
              <a:rPr lang="it-IT" dirty="0"/>
              <a:t>occasione del mio sesto compleanno i miei genitori mi hanno regalato la maglietta ufficiale del Milan.</a:t>
            </a:r>
          </a:p>
        </p:txBody>
      </p:sp>
      <p:sp>
        <p:nvSpPr>
          <p:cNvPr id="4" name="Segnaposto testo 3"/>
          <p:cNvSpPr txBox="1">
            <a:spLocks noGrp="1"/>
          </p:cNvSpPr>
          <p:nvPr>
            <p:ph type="body" idx="4294967295"/>
          </p:nvPr>
        </p:nvSpPr>
        <p:spPr>
          <a:xfrm>
            <a:off x="720000" y="3240000"/>
            <a:ext cx="8640000" cy="1440000"/>
          </a:xfrm>
        </p:spPr>
        <p:txBody>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lgn="just">
              <a:buNone/>
            </a:pPr>
            <a:r>
              <a:rPr lang="it-IT" dirty="0" smtClean="0"/>
              <a:t>	Appena </a:t>
            </a:r>
            <a:r>
              <a:rPr lang="it-IT" dirty="0"/>
              <a:t>l'ho vista sono rimasto a bocca aperta. Era a maniche corte, scollata e a righe rosso nere. </a:t>
            </a:r>
            <a:r>
              <a:rPr lang="it-IT" dirty="0" smtClean="0"/>
              <a:t>Dietro </a:t>
            </a:r>
            <a:r>
              <a:rPr lang="it-IT" dirty="0"/>
              <a:t>era scritto il mio nome (Matteo) ed il mio numero (10).</a:t>
            </a:r>
          </a:p>
        </p:txBody>
      </p:sp>
      <p:sp>
        <p:nvSpPr>
          <p:cNvPr id="5" name="Segnaposto testo 4"/>
          <p:cNvSpPr txBox="1">
            <a:spLocks noGrp="1"/>
          </p:cNvSpPr>
          <p:nvPr>
            <p:ph type="body" idx="4294967295"/>
          </p:nvPr>
        </p:nvSpPr>
        <p:spPr>
          <a:xfrm>
            <a:off x="720000" y="4680000"/>
            <a:ext cx="8640000" cy="1440000"/>
          </a:xfrm>
        </p:spPr>
        <p:txBody>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lgn="just">
              <a:buNone/>
            </a:pPr>
            <a:r>
              <a:rPr lang="it-IT" dirty="0" smtClean="0"/>
              <a:t>	Da </a:t>
            </a:r>
            <a:r>
              <a:rPr lang="it-IT" dirty="0"/>
              <a:t>quel momento sono diventato un grande tifoso del Milan e qualche volta mio padre ed io andiamo allo stadio a </a:t>
            </a:r>
            <a:r>
              <a:rPr lang="it-IT" dirty="0" smtClean="0"/>
              <a:t>vedere </a:t>
            </a:r>
            <a:r>
              <a:rPr lang="it-IT" dirty="0"/>
              <a:t>giocare la nostra squadra del cuore. Sono momenti indimenticabili.   </a:t>
            </a:r>
          </a:p>
        </p:txBody>
      </p:sp>
      <p:pic>
        <p:nvPicPr>
          <p:cNvPr id="6" name="Immagine 5"/>
          <p:cNvPicPr>
            <a:picLocks noChangeAspect="1"/>
          </p:cNvPicPr>
          <p:nvPr/>
        </p:nvPicPr>
        <p:blipFill>
          <a:blip r:embed="rId4" cstate="print">
            <a:alphaModFix/>
            <a:lum/>
          </a:blip>
          <a:srcRect/>
          <a:stretch>
            <a:fillRect/>
          </a:stretch>
        </p:blipFill>
        <p:spPr>
          <a:xfrm>
            <a:off x="8460360" y="158400"/>
            <a:ext cx="1571399" cy="2181600"/>
          </a:xfrm>
          <a:prstGeom prst="rect">
            <a:avLst/>
          </a:prstGeom>
          <a:noFill/>
          <a:ln>
            <a:noFill/>
          </a:ln>
        </p:spPr>
      </p:pic>
      <p:pic>
        <p:nvPicPr>
          <p:cNvPr id="7" name="elton-john-your-song.mp3">
            <a:hlinkClick r:id="" action="ppaction://media"/>
          </p:cNvPr>
          <p:cNvPicPr>
            <a:picLocks noRot="1" noChangeAspect="1"/>
          </p:cNvPicPr>
          <p:nvPr>
            <a:audioFile r:link="rId1"/>
          </p:nvPr>
        </p:nvPicPr>
        <p:blipFill>
          <a:blip r:embed="rId5" cstate="print"/>
          <a:stretch>
            <a:fillRect/>
          </a:stretch>
        </p:blipFill>
        <p:spPr>
          <a:xfrm>
            <a:off x="287784" y="251445"/>
            <a:ext cx="304800" cy="304800"/>
          </a:xfrm>
          <a:prstGeom prst="rect">
            <a:avLst/>
          </a:prstGeom>
        </p:spPr>
      </p:pic>
    </p:spTree>
  </p:cSld>
  <p:clrMapOvr>
    <a:masterClrMapping/>
  </p:clrMapOvr>
  <p:transition spd="slow" advClick="0" advTm="32000">
    <p:diamond/>
  </p:transition>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ID="7"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1+#ppt_w/2"/>
                                          </p:val>
                                        </p:tav>
                                        <p:tav tm="100000">
                                          <p:val>
                                            <p:strVal val="#ppt_x"/>
                                          </p:val>
                                        </p:tav>
                                      </p:tavLst>
                                    </p:anim>
                                    <p:anim calcmode="lin" valueType="num">
                                      <p:cBhvr additive="base">
                                        <p:cTn id="8" dur="5000" fill="hold"/>
                                        <p:tgtEl>
                                          <p:spTgt spid="2"/>
                                        </p:tgtEl>
                                        <p:attrNameLst>
                                          <p:attrName>ppt_y</p:attrName>
                                        </p:attrNameLst>
                                      </p:cBhvr>
                                      <p:tavLst>
                                        <p:tav tm="0">
                                          <p:val>
                                            <p:strVal val="#ppt_y"/>
                                          </p:val>
                                        </p:tav>
                                        <p:tav tm="100000">
                                          <p:val>
                                            <p:strVal val="#ppt_y"/>
                                          </p:val>
                                        </p:tav>
                                      </p:tavLst>
                                    </p:anim>
                                  </p:childTnLst>
                                </p:cTn>
                              </p:par>
                              <p:par>
                                <p:cTn id="9" presetID="1" presetClass="mediacall" presetSubtype="0" fill="hold" nodeType="withEffect">
                                  <p:stCondLst>
                                    <p:cond delay="0"/>
                                  </p:stCondLst>
                                  <p:childTnLst>
                                    <p:cmd type="call" cmd="playFrom(0.0)">
                                      <p:cBhvr>
                                        <p:cTn id="10" dur="1" fill="hold"/>
                                        <p:tgtEl>
                                          <p:spTgt spid="7"/>
                                        </p:tgtEl>
                                      </p:cBhvr>
                                    </p:cmd>
                                  </p:childTnLst>
                                </p:cTn>
                              </p:par>
                            </p:childTnLst>
                          </p:cTn>
                        </p:par>
                        <p:par>
                          <p:cTn id="11" fill="hold">
                            <p:stCondLst>
                              <p:cond delay="5000"/>
                            </p:stCondLst>
                            <p:childTnLst>
                              <p:par>
                                <p:cTn id="12" presetClass="entr"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0" fill="hold"/>
                                        <p:tgtEl>
                                          <p:spTgt spid="3">
                                            <p:txEl>
                                              <p:pRg st="0" end="0"/>
                                            </p:txEl>
                                          </p:spTgt>
                                        </p:tgtEl>
                                        <p:attrNameLst>
                                          <p:attrName>ppt_x</p:attrName>
                                        </p:attrNameLst>
                                      </p:cBhvr>
                                      <p:tavLst>
                                        <p:tav tm="0">
                                          <p:val>
                                            <p:strVal val="1+#ppt_w/2"/>
                                          </p:val>
                                        </p:tav>
                                        <p:tav tm="100000">
                                          <p:val>
                                            <p:strVal val="#ppt_x"/>
                                          </p:val>
                                        </p:tav>
                                      </p:tavLst>
                                    </p:anim>
                                    <p:anim calcmode="lin" valueType="num">
                                      <p:cBhvr>
                                        <p:cTn id="15" dur="5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6" fill="hold">
                            <p:stCondLst>
                              <p:cond delay="10000"/>
                            </p:stCondLst>
                            <p:childTnLst>
                              <p:par>
                                <p:cTn id="17" presetClass="entr" fill="hold" nodeType="afterEffect">
                                  <p:stCondLst>
                                    <p:cond delay="300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p:cTn id="19" dur="5000" fill="hold"/>
                                        <p:tgtEl>
                                          <p:spTgt spid="4">
                                            <p:txEl>
                                              <p:pRg st="0" end="0"/>
                                            </p:txEl>
                                          </p:spTgt>
                                        </p:tgtEl>
                                        <p:attrNameLst>
                                          <p:attrName>ppt_x</p:attrName>
                                        </p:attrNameLst>
                                      </p:cBhvr>
                                      <p:tavLst>
                                        <p:tav tm="0">
                                          <p:val>
                                            <p:strVal val="1+#ppt_w/2"/>
                                          </p:val>
                                        </p:tav>
                                        <p:tav tm="100000">
                                          <p:val>
                                            <p:strVal val="#ppt_x"/>
                                          </p:val>
                                        </p:tav>
                                      </p:tavLst>
                                    </p:anim>
                                    <p:anim calcmode="lin" valueType="num">
                                      <p:cBhvr>
                                        <p:cTn id="20" dur="5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par>
                          <p:cTn id="21" fill="hold">
                            <p:stCondLst>
                              <p:cond delay="18000"/>
                            </p:stCondLst>
                            <p:childTnLst>
                              <p:par>
                                <p:cTn id="22" presetClass="entr" fill="hold" nodeType="afterEffect">
                                  <p:stCondLst>
                                    <p:cond delay="300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p:cTn id="24" dur="5000" fill="hold"/>
                                        <p:tgtEl>
                                          <p:spTgt spid="5">
                                            <p:txEl>
                                              <p:pRg st="0" end="0"/>
                                            </p:txEl>
                                          </p:spTgt>
                                        </p:tgtEl>
                                        <p:attrNameLst>
                                          <p:attrName>ppt_x</p:attrName>
                                        </p:attrNameLst>
                                      </p:cBhvr>
                                      <p:tavLst>
                                        <p:tav tm="0">
                                          <p:val>
                                            <p:strVal val="1+#ppt_w/2"/>
                                          </p:val>
                                        </p:tav>
                                        <p:tav tm="100000">
                                          <p:val>
                                            <p:strVal val="#ppt_x"/>
                                          </p:val>
                                        </p:tav>
                                      </p:tavLst>
                                    </p:anim>
                                    <p:anim calcmode="lin" valueType="num">
                                      <p:cBhvr>
                                        <p:cTn id="25" dur="50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numSld="5" showWhenStopped="0">
                <p:cTn id="26" repeatCount="indefinite" fill="hold" display="0">
                  <p:stCondLst>
                    <p:cond delay="indefinite"/>
                  </p:stCondLst>
                  <p:endCondLst>
                    <p:cond evt="onPrev" delay="0">
                      <p:tgtEl>
                        <p:sldTgt/>
                      </p:tgtEl>
                    </p:cond>
                    <p:cond evt="onStopAudio" delay="0">
                      <p:tgtEl>
                        <p:sldTgt/>
                      </p:tgtEl>
                    </p:cond>
                  </p:endCondLst>
                </p:cTn>
                <p:tgtEl>
                  <p:spTgt spid="7"/>
                </p:tgtEl>
              </p:cMediaNode>
            </p:audio>
          </p:childTnLst>
        </p:cTn>
      </p:par>
    </p:tnLst>
    <p:bldLst>
      <p:bldP spid="2" grpId="0"/>
    </p:bldLst>
  </p:timing>
</p:sld>
</file>

<file path=ppt/theme/theme1.xml><?xml version="1.0" encoding="utf-8"?>
<a:theme xmlns:a="http://schemas.openxmlformats.org/drawingml/2006/main" name="Predefinit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yt-dark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435</TotalTime>
  <Words>110</Words>
  <Application>Microsoft Office PowerPoint</Application>
  <PresentationFormat>Personalizzato</PresentationFormat>
  <Paragraphs>87</Paragraphs>
  <Slides>13</Slides>
  <Notes>13</Notes>
  <HiddenSlides>0</HiddenSlides>
  <MMClips>2</MMClips>
  <ScaleCrop>false</ScaleCrop>
  <HeadingPairs>
    <vt:vector size="4" baseType="variant">
      <vt:variant>
        <vt:lpstr>Tema</vt:lpstr>
      </vt:variant>
      <vt:variant>
        <vt:i4>2</vt:i4>
      </vt:variant>
      <vt:variant>
        <vt:lpstr>Titoli diapositive</vt:lpstr>
      </vt:variant>
      <vt:variant>
        <vt:i4>13</vt:i4>
      </vt:variant>
    </vt:vector>
  </HeadingPairs>
  <TitlesOfParts>
    <vt:vector size="15" baseType="lpstr">
      <vt:lpstr>Predefinito</vt:lpstr>
      <vt:lpstr>lyt-darkblue</vt:lpstr>
      <vt:lpstr>     Matteo Ciucani   </vt:lpstr>
      <vt:lpstr>La mia nascita</vt:lpstr>
      <vt:lpstr>Il mio primo compleanno</vt:lpstr>
      <vt:lpstr>Il periodo dell'asilo nido</vt:lpstr>
      <vt:lpstr>Il ricordo della mia bisnonna Onorina</vt:lpstr>
      <vt:lpstr>La nascita del mio fratellino Andrea</vt:lpstr>
      <vt:lpstr>Il mio primo giorno alla scuola dell'infanzia</vt:lpstr>
      <vt:lpstr>Finalmente imparo ad andare in bicicletta</vt:lpstr>
      <vt:lpstr>Il mio sesto compleanno e la passione per il Milan</vt:lpstr>
      <vt:lpstr>La nascita della mia dolce sorellina Sara</vt:lpstr>
      <vt:lpstr>Sono salito sul treno “Rodari”. Inizia la scuola primaria</vt:lpstr>
      <vt:lpstr>Le mie ultime esperienze alla scuola primaria</vt:lpstr>
      <vt:lpstr>e la mia storia continua........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Matteo Ciucani   </dc:title>
  <cp:lastModifiedBy>Teresa</cp:lastModifiedBy>
  <cp:revision>74</cp:revision>
  <dcterms:created xsi:type="dcterms:W3CDTF">2013-03-15T12:18:47Z</dcterms:created>
  <dcterms:modified xsi:type="dcterms:W3CDTF">2013-03-18T22:38:09Z</dcterms:modified>
</cp:coreProperties>
</file>